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FAA48-03C4-4767-8E91-4175EE2A206F}" type="doc">
      <dgm:prSet loTypeId="urn:microsoft.com/office/officeart/2005/8/layout/orgChart1" loCatId="hierarchy" qsTypeId="urn:microsoft.com/office/officeart/2005/8/quickstyle/simple1" qsCatId="simple" csTypeId="urn:microsoft.com/office/officeart/2005/8/colors/accent1_4" csCatId="accent1" phldr="1"/>
      <dgm:spPr/>
      <dgm:t>
        <a:bodyPr/>
        <a:lstStyle/>
        <a:p>
          <a:endParaRPr lang="en-US"/>
        </a:p>
      </dgm:t>
    </dgm:pt>
    <dgm:pt modelId="{548F802E-C5D2-49B1-B749-580BFD376193}">
      <dgm:prSet phldrT="[Text]"/>
      <dgm:spPr/>
      <dgm:t>
        <a:bodyPr/>
        <a:lstStyle/>
        <a:p>
          <a:r>
            <a:rPr lang="en-US" dirty="0" smtClean="0"/>
            <a:t>Problem Solving</a:t>
          </a:r>
          <a:endParaRPr lang="en-US" dirty="0"/>
        </a:p>
      </dgm:t>
    </dgm:pt>
    <dgm:pt modelId="{1105AE60-7E0A-4C1F-81B7-B62D40F2DD0F}" type="parTrans" cxnId="{5D617AA7-98A2-4C13-9879-50EFBF83BCBA}">
      <dgm:prSet/>
      <dgm:spPr/>
      <dgm:t>
        <a:bodyPr/>
        <a:lstStyle/>
        <a:p>
          <a:endParaRPr lang="en-US"/>
        </a:p>
      </dgm:t>
    </dgm:pt>
    <dgm:pt modelId="{C97129B8-D159-4148-8DBD-958CB447D344}" type="sibTrans" cxnId="{5D617AA7-98A2-4C13-9879-50EFBF83BCBA}">
      <dgm:prSet/>
      <dgm:spPr/>
      <dgm:t>
        <a:bodyPr/>
        <a:lstStyle/>
        <a:p>
          <a:endParaRPr lang="en-US"/>
        </a:p>
      </dgm:t>
    </dgm:pt>
    <dgm:pt modelId="{E6473093-9404-4FDB-835A-FC584D833FD4}">
      <dgm:prSet phldrT="[Text]"/>
      <dgm:spPr/>
      <dgm:t>
        <a:bodyPr/>
        <a:lstStyle/>
        <a:p>
          <a:r>
            <a:rPr lang="en-US" dirty="0" smtClean="0"/>
            <a:t>Pattern</a:t>
          </a:r>
          <a:endParaRPr lang="en-US" dirty="0"/>
        </a:p>
      </dgm:t>
    </dgm:pt>
    <dgm:pt modelId="{4FD28636-E729-4120-8042-B6FA1946AB46}" type="parTrans" cxnId="{831A4229-1E22-400B-B238-27127A7E6F37}">
      <dgm:prSet/>
      <dgm:spPr/>
      <dgm:t>
        <a:bodyPr/>
        <a:lstStyle/>
        <a:p>
          <a:endParaRPr lang="en-US"/>
        </a:p>
      </dgm:t>
    </dgm:pt>
    <dgm:pt modelId="{85CBEA9C-E35C-45EF-AB58-6A644D3A7422}" type="sibTrans" cxnId="{831A4229-1E22-400B-B238-27127A7E6F37}">
      <dgm:prSet/>
      <dgm:spPr/>
      <dgm:t>
        <a:bodyPr/>
        <a:lstStyle/>
        <a:p>
          <a:endParaRPr lang="en-US"/>
        </a:p>
      </dgm:t>
    </dgm:pt>
    <dgm:pt modelId="{BBB3C2AD-35C8-484B-BF34-09CC7F2534EF}">
      <dgm:prSet phldrT="[Text]"/>
      <dgm:spPr/>
      <dgm:t>
        <a:bodyPr/>
        <a:lstStyle/>
        <a:p>
          <a:r>
            <a:rPr lang="en-US" dirty="0" smtClean="0"/>
            <a:t>Comparison</a:t>
          </a:r>
          <a:endParaRPr lang="en-US" dirty="0"/>
        </a:p>
      </dgm:t>
    </dgm:pt>
    <dgm:pt modelId="{950C5160-545F-40EE-B8B4-A9E221FA30D2}" type="parTrans" cxnId="{AD0362B8-9F81-497C-9154-CBE0850EFDEA}">
      <dgm:prSet/>
      <dgm:spPr/>
      <dgm:t>
        <a:bodyPr/>
        <a:lstStyle/>
        <a:p>
          <a:endParaRPr lang="en-US"/>
        </a:p>
      </dgm:t>
    </dgm:pt>
    <dgm:pt modelId="{4225AABF-B58C-48C7-B5B2-BCDA90E3B782}" type="sibTrans" cxnId="{AD0362B8-9F81-497C-9154-CBE0850EFDEA}">
      <dgm:prSet/>
      <dgm:spPr/>
      <dgm:t>
        <a:bodyPr/>
        <a:lstStyle/>
        <a:p>
          <a:endParaRPr lang="en-US"/>
        </a:p>
      </dgm:t>
    </dgm:pt>
    <dgm:pt modelId="{36629056-3095-4353-BB88-69F243FA8743}">
      <dgm:prSet phldrT="[Text]"/>
      <dgm:spPr/>
      <dgm:t>
        <a:bodyPr/>
        <a:lstStyle/>
        <a:p>
          <a:r>
            <a:rPr lang="en-US" dirty="0" smtClean="0"/>
            <a:t>Number Operations</a:t>
          </a:r>
          <a:endParaRPr lang="en-US" dirty="0"/>
        </a:p>
      </dgm:t>
    </dgm:pt>
    <dgm:pt modelId="{3A3A8B25-2C47-4DBE-ABDB-599A8EC745B3}" type="parTrans" cxnId="{3904B185-8AF1-4085-BC2B-C9EFD8AF2C7F}">
      <dgm:prSet/>
      <dgm:spPr/>
      <dgm:t>
        <a:bodyPr/>
        <a:lstStyle/>
        <a:p>
          <a:endParaRPr lang="en-US"/>
        </a:p>
      </dgm:t>
    </dgm:pt>
    <dgm:pt modelId="{327FDCF3-0483-480C-9BFA-1E6B6F280AF3}" type="sibTrans" cxnId="{3904B185-8AF1-4085-BC2B-C9EFD8AF2C7F}">
      <dgm:prSet/>
      <dgm:spPr/>
      <dgm:t>
        <a:bodyPr/>
        <a:lstStyle/>
        <a:p>
          <a:endParaRPr lang="en-US"/>
        </a:p>
      </dgm:t>
    </dgm:pt>
    <dgm:pt modelId="{0908A74D-B8B8-47B8-B126-635631527096}">
      <dgm:prSet phldrT="[Text]"/>
      <dgm:spPr/>
      <dgm:t>
        <a:bodyPr/>
        <a:lstStyle/>
        <a:p>
          <a:r>
            <a:rPr lang="en-US" dirty="0" smtClean="0"/>
            <a:t>Measurement</a:t>
          </a:r>
          <a:endParaRPr lang="en-US" dirty="0"/>
        </a:p>
      </dgm:t>
    </dgm:pt>
    <dgm:pt modelId="{74185BC1-B9AC-45B1-83F3-CF32D856B852}" type="parTrans" cxnId="{C7F703F8-50B4-449C-A15C-9CAF86D11C98}">
      <dgm:prSet/>
      <dgm:spPr/>
      <dgm:t>
        <a:bodyPr/>
        <a:lstStyle/>
        <a:p>
          <a:endParaRPr lang="en-US"/>
        </a:p>
      </dgm:t>
    </dgm:pt>
    <dgm:pt modelId="{D0ABC164-DD91-4696-801D-1C0663F6C018}" type="sibTrans" cxnId="{C7F703F8-50B4-449C-A15C-9CAF86D11C98}">
      <dgm:prSet/>
      <dgm:spPr/>
      <dgm:t>
        <a:bodyPr/>
        <a:lstStyle/>
        <a:p>
          <a:endParaRPr lang="en-US"/>
        </a:p>
      </dgm:t>
    </dgm:pt>
    <dgm:pt modelId="{67C14CBC-2095-4D35-921D-898145C3A397}">
      <dgm:prSet phldrT="[Text]"/>
      <dgm:spPr/>
      <dgm:t>
        <a:bodyPr/>
        <a:lstStyle/>
        <a:p>
          <a:r>
            <a:rPr lang="en-US" dirty="0" smtClean="0"/>
            <a:t>Shape &amp; Space</a:t>
          </a:r>
          <a:endParaRPr lang="en-US" dirty="0"/>
        </a:p>
      </dgm:t>
    </dgm:pt>
    <dgm:pt modelId="{CC1A4A99-4CB7-4FBE-A4AD-47AE9C1BC127}" type="parTrans" cxnId="{EC5FD37A-7313-4AAD-94F8-26B2B6FF69D7}">
      <dgm:prSet/>
      <dgm:spPr/>
      <dgm:t>
        <a:bodyPr/>
        <a:lstStyle/>
        <a:p>
          <a:endParaRPr lang="en-US"/>
        </a:p>
      </dgm:t>
    </dgm:pt>
    <dgm:pt modelId="{59B136F5-4E2E-4F10-BE7C-EF301FD0AEE6}" type="sibTrans" cxnId="{EC5FD37A-7313-4AAD-94F8-26B2B6FF69D7}">
      <dgm:prSet/>
      <dgm:spPr/>
      <dgm:t>
        <a:bodyPr/>
        <a:lstStyle/>
        <a:p>
          <a:endParaRPr lang="en-US"/>
        </a:p>
      </dgm:t>
    </dgm:pt>
    <dgm:pt modelId="{A29D6315-63FC-433D-B9F7-A2CC20E63006}">
      <dgm:prSet phldrT="[Text]"/>
      <dgm:spPr/>
      <dgm:t>
        <a:bodyPr/>
        <a:lstStyle/>
        <a:p>
          <a:r>
            <a:rPr lang="en-US" dirty="0" smtClean="0"/>
            <a:t>Cardinality &amp; Counting</a:t>
          </a:r>
          <a:endParaRPr lang="en-US" dirty="0"/>
        </a:p>
      </dgm:t>
    </dgm:pt>
    <dgm:pt modelId="{DB76DFC2-B793-472D-9075-C3F592DA242C}" type="parTrans" cxnId="{B0B8E0A5-FF98-4114-8034-A24E9949B464}">
      <dgm:prSet/>
      <dgm:spPr/>
      <dgm:t>
        <a:bodyPr/>
        <a:lstStyle/>
        <a:p>
          <a:endParaRPr lang="en-US"/>
        </a:p>
      </dgm:t>
    </dgm:pt>
    <dgm:pt modelId="{B40A7A2A-EEF9-4BC1-AF9E-446221F57D57}" type="sibTrans" cxnId="{B0B8E0A5-FF98-4114-8034-A24E9949B464}">
      <dgm:prSet/>
      <dgm:spPr/>
      <dgm:t>
        <a:bodyPr/>
        <a:lstStyle/>
        <a:p>
          <a:endParaRPr lang="en-US"/>
        </a:p>
      </dgm:t>
    </dgm:pt>
    <dgm:pt modelId="{8D29B7F2-DED0-4890-91F6-99A939C7456B}" type="pres">
      <dgm:prSet presAssocID="{762FAA48-03C4-4767-8E91-4175EE2A206F}" presName="hierChild1" presStyleCnt="0">
        <dgm:presLayoutVars>
          <dgm:orgChart val="1"/>
          <dgm:chPref val="1"/>
          <dgm:dir/>
          <dgm:animOne val="branch"/>
          <dgm:animLvl val="lvl"/>
          <dgm:resizeHandles/>
        </dgm:presLayoutVars>
      </dgm:prSet>
      <dgm:spPr/>
      <dgm:t>
        <a:bodyPr/>
        <a:lstStyle/>
        <a:p>
          <a:endParaRPr lang="en-US"/>
        </a:p>
      </dgm:t>
    </dgm:pt>
    <dgm:pt modelId="{C02E3187-76EC-4425-A23D-76F53ED7FC14}" type="pres">
      <dgm:prSet presAssocID="{548F802E-C5D2-49B1-B749-580BFD376193}" presName="hierRoot1" presStyleCnt="0">
        <dgm:presLayoutVars>
          <dgm:hierBranch val="init"/>
        </dgm:presLayoutVars>
      </dgm:prSet>
      <dgm:spPr/>
    </dgm:pt>
    <dgm:pt modelId="{92A2BFC0-4BC8-4605-91DB-143A5CAB0F64}" type="pres">
      <dgm:prSet presAssocID="{548F802E-C5D2-49B1-B749-580BFD376193}" presName="rootComposite1" presStyleCnt="0"/>
      <dgm:spPr/>
    </dgm:pt>
    <dgm:pt modelId="{D224C569-AD65-4058-AB32-84528F82C821}" type="pres">
      <dgm:prSet presAssocID="{548F802E-C5D2-49B1-B749-580BFD376193}" presName="rootText1" presStyleLbl="node0" presStyleIdx="0" presStyleCnt="1">
        <dgm:presLayoutVars>
          <dgm:chPref val="3"/>
        </dgm:presLayoutVars>
      </dgm:prSet>
      <dgm:spPr/>
      <dgm:t>
        <a:bodyPr/>
        <a:lstStyle/>
        <a:p>
          <a:endParaRPr lang="en-US"/>
        </a:p>
      </dgm:t>
    </dgm:pt>
    <dgm:pt modelId="{10919AA0-03FE-46EA-B04E-4B4FBBE70C7D}" type="pres">
      <dgm:prSet presAssocID="{548F802E-C5D2-49B1-B749-580BFD376193}" presName="rootConnector1" presStyleLbl="node1" presStyleIdx="0" presStyleCnt="0"/>
      <dgm:spPr/>
      <dgm:t>
        <a:bodyPr/>
        <a:lstStyle/>
        <a:p>
          <a:endParaRPr lang="en-US"/>
        </a:p>
      </dgm:t>
    </dgm:pt>
    <dgm:pt modelId="{0C1DD9BD-884B-4538-9A8F-0E66513322FC}" type="pres">
      <dgm:prSet presAssocID="{548F802E-C5D2-49B1-B749-580BFD376193}" presName="hierChild2" presStyleCnt="0"/>
      <dgm:spPr/>
    </dgm:pt>
    <dgm:pt modelId="{40FF01C2-731C-448A-B3FD-75F5DB69620F}" type="pres">
      <dgm:prSet presAssocID="{4FD28636-E729-4120-8042-B6FA1946AB46}" presName="Name37" presStyleLbl="parChTrans1D2" presStyleIdx="0" presStyleCnt="6"/>
      <dgm:spPr/>
      <dgm:t>
        <a:bodyPr/>
        <a:lstStyle/>
        <a:p>
          <a:endParaRPr lang="en-US"/>
        </a:p>
      </dgm:t>
    </dgm:pt>
    <dgm:pt modelId="{CDF67896-B8AB-4B89-9DAD-330B0EA0E80F}" type="pres">
      <dgm:prSet presAssocID="{E6473093-9404-4FDB-835A-FC584D833FD4}" presName="hierRoot2" presStyleCnt="0">
        <dgm:presLayoutVars>
          <dgm:hierBranch val="init"/>
        </dgm:presLayoutVars>
      </dgm:prSet>
      <dgm:spPr/>
    </dgm:pt>
    <dgm:pt modelId="{B62E2763-9EAE-4E8E-8268-5960AD219DCD}" type="pres">
      <dgm:prSet presAssocID="{E6473093-9404-4FDB-835A-FC584D833FD4}" presName="rootComposite" presStyleCnt="0"/>
      <dgm:spPr/>
    </dgm:pt>
    <dgm:pt modelId="{0ACD215D-0FBB-413A-B25A-DB28FC87C5F2}" type="pres">
      <dgm:prSet presAssocID="{E6473093-9404-4FDB-835A-FC584D833FD4}" presName="rootText" presStyleLbl="node2" presStyleIdx="0" presStyleCnt="6">
        <dgm:presLayoutVars>
          <dgm:chPref val="3"/>
        </dgm:presLayoutVars>
      </dgm:prSet>
      <dgm:spPr/>
      <dgm:t>
        <a:bodyPr/>
        <a:lstStyle/>
        <a:p>
          <a:endParaRPr lang="en-US"/>
        </a:p>
      </dgm:t>
    </dgm:pt>
    <dgm:pt modelId="{D4A8809F-00F0-43D1-A07E-CE2B60E5250C}" type="pres">
      <dgm:prSet presAssocID="{E6473093-9404-4FDB-835A-FC584D833FD4}" presName="rootConnector" presStyleLbl="node2" presStyleIdx="0" presStyleCnt="6"/>
      <dgm:spPr/>
      <dgm:t>
        <a:bodyPr/>
        <a:lstStyle/>
        <a:p>
          <a:endParaRPr lang="en-US"/>
        </a:p>
      </dgm:t>
    </dgm:pt>
    <dgm:pt modelId="{338B7545-5C83-4404-960A-A16AD2FC31CA}" type="pres">
      <dgm:prSet presAssocID="{E6473093-9404-4FDB-835A-FC584D833FD4}" presName="hierChild4" presStyleCnt="0"/>
      <dgm:spPr/>
    </dgm:pt>
    <dgm:pt modelId="{06CBDA5B-612A-4E17-A01D-2B0F6F1DE279}" type="pres">
      <dgm:prSet presAssocID="{E6473093-9404-4FDB-835A-FC584D833FD4}" presName="hierChild5" presStyleCnt="0"/>
      <dgm:spPr/>
    </dgm:pt>
    <dgm:pt modelId="{DF8EA365-018B-4B45-8AC5-B0E45E3D0606}" type="pres">
      <dgm:prSet presAssocID="{950C5160-545F-40EE-B8B4-A9E221FA30D2}" presName="Name37" presStyleLbl="parChTrans1D2" presStyleIdx="1" presStyleCnt="6"/>
      <dgm:spPr/>
      <dgm:t>
        <a:bodyPr/>
        <a:lstStyle/>
        <a:p>
          <a:endParaRPr lang="en-US"/>
        </a:p>
      </dgm:t>
    </dgm:pt>
    <dgm:pt modelId="{3FACF8F0-EF51-495A-A370-7980F7905B30}" type="pres">
      <dgm:prSet presAssocID="{BBB3C2AD-35C8-484B-BF34-09CC7F2534EF}" presName="hierRoot2" presStyleCnt="0">
        <dgm:presLayoutVars>
          <dgm:hierBranch val="init"/>
        </dgm:presLayoutVars>
      </dgm:prSet>
      <dgm:spPr/>
    </dgm:pt>
    <dgm:pt modelId="{C492612A-9061-47AE-A999-39997CB84D59}" type="pres">
      <dgm:prSet presAssocID="{BBB3C2AD-35C8-484B-BF34-09CC7F2534EF}" presName="rootComposite" presStyleCnt="0"/>
      <dgm:spPr/>
    </dgm:pt>
    <dgm:pt modelId="{4A47ED13-1BBD-4AC2-BCF3-FEAAF4F99FB1}" type="pres">
      <dgm:prSet presAssocID="{BBB3C2AD-35C8-484B-BF34-09CC7F2534EF}" presName="rootText" presStyleLbl="node2" presStyleIdx="1" presStyleCnt="6">
        <dgm:presLayoutVars>
          <dgm:chPref val="3"/>
        </dgm:presLayoutVars>
      </dgm:prSet>
      <dgm:spPr/>
      <dgm:t>
        <a:bodyPr/>
        <a:lstStyle/>
        <a:p>
          <a:endParaRPr lang="en-US"/>
        </a:p>
      </dgm:t>
    </dgm:pt>
    <dgm:pt modelId="{3B9EBC99-7F2A-4EEC-870D-847BEC62790C}" type="pres">
      <dgm:prSet presAssocID="{BBB3C2AD-35C8-484B-BF34-09CC7F2534EF}" presName="rootConnector" presStyleLbl="node2" presStyleIdx="1" presStyleCnt="6"/>
      <dgm:spPr/>
      <dgm:t>
        <a:bodyPr/>
        <a:lstStyle/>
        <a:p>
          <a:endParaRPr lang="en-US"/>
        </a:p>
      </dgm:t>
    </dgm:pt>
    <dgm:pt modelId="{244E0CEE-DA6B-406C-BEAE-9A1D360A3455}" type="pres">
      <dgm:prSet presAssocID="{BBB3C2AD-35C8-484B-BF34-09CC7F2534EF}" presName="hierChild4" presStyleCnt="0"/>
      <dgm:spPr/>
    </dgm:pt>
    <dgm:pt modelId="{DC53F978-F1A5-46AA-A295-C78C747E2370}" type="pres">
      <dgm:prSet presAssocID="{BBB3C2AD-35C8-484B-BF34-09CC7F2534EF}" presName="hierChild5" presStyleCnt="0"/>
      <dgm:spPr/>
    </dgm:pt>
    <dgm:pt modelId="{C69F890B-158E-4E83-B42D-A6072F09CA4D}" type="pres">
      <dgm:prSet presAssocID="{3A3A8B25-2C47-4DBE-ABDB-599A8EC745B3}" presName="Name37" presStyleLbl="parChTrans1D2" presStyleIdx="2" presStyleCnt="6"/>
      <dgm:spPr/>
      <dgm:t>
        <a:bodyPr/>
        <a:lstStyle/>
        <a:p>
          <a:endParaRPr lang="en-US"/>
        </a:p>
      </dgm:t>
    </dgm:pt>
    <dgm:pt modelId="{D170687C-724D-45AF-AB79-727E13841C97}" type="pres">
      <dgm:prSet presAssocID="{36629056-3095-4353-BB88-69F243FA8743}" presName="hierRoot2" presStyleCnt="0">
        <dgm:presLayoutVars>
          <dgm:hierBranch val="init"/>
        </dgm:presLayoutVars>
      </dgm:prSet>
      <dgm:spPr/>
    </dgm:pt>
    <dgm:pt modelId="{7F3C7352-4C8F-4775-B822-A6BC387F5118}" type="pres">
      <dgm:prSet presAssocID="{36629056-3095-4353-BB88-69F243FA8743}" presName="rootComposite" presStyleCnt="0"/>
      <dgm:spPr/>
    </dgm:pt>
    <dgm:pt modelId="{3ACA0732-A825-49AE-9BF0-14484E375AC1}" type="pres">
      <dgm:prSet presAssocID="{36629056-3095-4353-BB88-69F243FA8743}" presName="rootText" presStyleLbl="node2" presStyleIdx="2" presStyleCnt="6">
        <dgm:presLayoutVars>
          <dgm:chPref val="3"/>
        </dgm:presLayoutVars>
      </dgm:prSet>
      <dgm:spPr/>
      <dgm:t>
        <a:bodyPr/>
        <a:lstStyle/>
        <a:p>
          <a:endParaRPr lang="en-US"/>
        </a:p>
      </dgm:t>
    </dgm:pt>
    <dgm:pt modelId="{72582CCE-6648-44ED-AEC5-4A2983CE91A9}" type="pres">
      <dgm:prSet presAssocID="{36629056-3095-4353-BB88-69F243FA8743}" presName="rootConnector" presStyleLbl="node2" presStyleIdx="2" presStyleCnt="6"/>
      <dgm:spPr/>
      <dgm:t>
        <a:bodyPr/>
        <a:lstStyle/>
        <a:p>
          <a:endParaRPr lang="en-US"/>
        </a:p>
      </dgm:t>
    </dgm:pt>
    <dgm:pt modelId="{09756261-7016-4D2C-9346-59A60BB32291}" type="pres">
      <dgm:prSet presAssocID="{36629056-3095-4353-BB88-69F243FA8743}" presName="hierChild4" presStyleCnt="0"/>
      <dgm:spPr/>
    </dgm:pt>
    <dgm:pt modelId="{FD94A60B-0365-411B-8F3A-21E2FD0AE3FB}" type="pres">
      <dgm:prSet presAssocID="{36629056-3095-4353-BB88-69F243FA8743}" presName="hierChild5" presStyleCnt="0"/>
      <dgm:spPr/>
    </dgm:pt>
    <dgm:pt modelId="{8A549757-FDE0-4CF0-8B91-5282675BAA43}" type="pres">
      <dgm:prSet presAssocID="{74185BC1-B9AC-45B1-83F3-CF32D856B852}" presName="Name37" presStyleLbl="parChTrans1D2" presStyleIdx="3" presStyleCnt="6"/>
      <dgm:spPr/>
      <dgm:t>
        <a:bodyPr/>
        <a:lstStyle/>
        <a:p>
          <a:endParaRPr lang="en-US"/>
        </a:p>
      </dgm:t>
    </dgm:pt>
    <dgm:pt modelId="{71F40238-48FB-4A24-ADF0-0CD5B71FC05C}" type="pres">
      <dgm:prSet presAssocID="{0908A74D-B8B8-47B8-B126-635631527096}" presName="hierRoot2" presStyleCnt="0">
        <dgm:presLayoutVars>
          <dgm:hierBranch val="init"/>
        </dgm:presLayoutVars>
      </dgm:prSet>
      <dgm:spPr/>
    </dgm:pt>
    <dgm:pt modelId="{4B12B14B-F886-4F1E-8C85-3FE5A0A8C2F0}" type="pres">
      <dgm:prSet presAssocID="{0908A74D-B8B8-47B8-B126-635631527096}" presName="rootComposite" presStyleCnt="0"/>
      <dgm:spPr/>
    </dgm:pt>
    <dgm:pt modelId="{5B63A110-F044-4679-B1C5-1472FBAC4B84}" type="pres">
      <dgm:prSet presAssocID="{0908A74D-B8B8-47B8-B126-635631527096}" presName="rootText" presStyleLbl="node2" presStyleIdx="3" presStyleCnt="6">
        <dgm:presLayoutVars>
          <dgm:chPref val="3"/>
        </dgm:presLayoutVars>
      </dgm:prSet>
      <dgm:spPr/>
      <dgm:t>
        <a:bodyPr/>
        <a:lstStyle/>
        <a:p>
          <a:endParaRPr lang="en-US"/>
        </a:p>
      </dgm:t>
    </dgm:pt>
    <dgm:pt modelId="{745DF54B-5D51-425B-B226-CC85948A932E}" type="pres">
      <dgm:prSet presAssocID="{0908A74D-B8B8-47B8-B126-635631527096}" presName="rootConnector" presStyleLbl="node2" presStyleIdx="3" presStyleCnt="6"/>
      <dgm:spPr/>
      <dgm:t>
        <a:bodyPr/>
        <a:lstStyle/>
        <a:p>
          <a:endParaRPr lang="en-US"/>
        </a:p>
      </dgm:t>
    </dgm:pt>
    <dgm:pt modelId="{F6AA4459-D87D-4487-805A-931FFCE92162}" type="pres">
      <dgm:prSet presAssocID="{0908A74D-B8B8-47B8-B126-635631527096}" presName="hierChild4" presStyleCnt="0"/>
      <dgm:spPr/>
    </dgm:pt>
    <dgm:pt modelId="{D154B240-1C9C-4EFC-9903-124BD8941178}" type="pres">
      <dgm:prSet presAssocID="{0908A74D-B8B8-47B8-B126-635631527096}" presName="hierChild5" presStyleCnt="0"/>
      <dgm:spPr/>
    </dgm:pt>
    <dgm:pt modelId="{8D20CF21-8A3B-42CB-A2DC-7D8EB854A676}" type="pres">
      <dgm:prSet presAssocID="{CC1A4A99-4CB7-4FBE-A4AD-47AE9C1BC127}" presName="Name37" presStyleLbl="parChTrans1D2" presStyleIdx="4" presStyleCnt="6"/>
      <dgm:spPr/>
      <dgm:t>
        <a:bodyPr/>
        <a:lstStyle/>
        <a:p>
          <a:endParaRPr lang="en-US"/>
        </a:p>
      </dgm:t>
    </dgm:pt>
    <dgm:pt modelId="{F497D374-40E0-42FB-BDB6-EED9A9489AB9}" type="pres">
      <dgm:prSet presAssocID="{67C14CBC-2095-4D35-921D-898145C3A397}" presName="hierRoot2" presStyleCnt="0">
        <dgm:presLayoutVars>
          <dgm:hierBranch val="init"/>
        </dgm:presLayoutVars>
      </dgm:prSet>
      <dgm:spPr/>
    </dgm:pt>
    <dgm:pt modelId="{CD8DB6C1-4668-4D4E-B26F-00140DAA18DF}" type="pres">
      <dgm:prSet presAssocID="{67C14CBC-2095-4D35-921D-898145C3A397}" presName="rootComposite" presStyleCnt="0"/>
      <dgm:spPr/>
    </dgm:pt>
    <dgm:pt modelId="{944770EF-0429-4B65-ABD6-859598E539F5}" type="pres">
      <dgm:prSet presAssocID="{67C14CBC-2095-4D35-921D-898145C3A397}" presName="rootText" presStyleLbl="node2" presStyleIdx="4" presStyleCnt="6">
        <dgm:presLayoutVars>
          <dgm:chPref val="3"/>
        </dgm:presLayoutVars>
      </dgm:prSet>
      <dgm:spPr/>
      <dgm:t>
        <a:bodyPr/>
        <a:lstStyle/>
        <a:p>
          <a:endParaRPr lang="en-US"/>
        </a:p>
      </dgm:t>
    </dgm:pt>
    <dgm:pt modelId="{69F5DA17-911F-4515-9687-C724F1914770}" type="pres">
      <dgm:prSet presAssocID="{67C14CBC-2095-4D35-921D-898145C3A397}" presName="rootConnector" presStyleLbl="node2" presStyleIdx="4" presStyleCnt="6"/>
      <dgm:spPr/>
      <dgm:t>
        <a:bodyPr/>
        <a:lstStyle/>
        <a:p>
          <a:endParaRPr lang="en-US"/>
        </a:p>
      </dgm:t>
    </dgm:pt>
    <dgm:pt modelId="{A6F40582-302F-4580-AF13-2ADDCAC3194D}" type="pres">
      <dgm:prSet presAssocID="{67C14CBC-2095-4D35-921D-898145C3A397}" presName="hierChild4" presStyleCnt="0"/>
      <dgm:spPr/>
    </dgm:pt>
    <dgm:pt modelId="{E0B9C2B8-E52B-464A-8FE1-04BDF443BECF}" type="pres">
      <dgm:prSet presAssocID="{67C14CBC-2095-4D35-921D-898145C3A397}" presName="hierChild5" presStyleCnt="0"/>
      <dgm:spPr/>
    </dgm:pt>
    <dgm:pt modelId="{AA5AABA6-6D7F-4EA3-AD6E-CE57FF5DE3D2}" type="pres">
      <dgm:prSet presAssocID="{DB76DFC2-B793-472D-9075-C3F592DA242C}" presName="Name37" presStyleLbl="parChTrans1D2" presStyleIdx="5" presStyleCnt="6"/>
      <dgm:spPr/>
      <dgm:t>
        <a:bodyPr/>
        <a:lstStyle/>
        <a:p>
          <a:endParaRPr lang="en-US"/>
        </a:p>
      </dgm:t>
    </dgm:pt>
    <dgm:pt modelId="{C98BA7A5-3C28-4936-A81D-2CE945E9A2C9}" type="pres">
      <dgm:prSet presAssocID="{A29D6315-63FC-433D-B9F7-A2CC20E63006}" presName="hierRoot2" presStyleCnt="0">
        <dgm:presLayoutVars>
          <dgm:hierBranch val="init"/>
        </dgm:presLayoutVars>
      </dgm:prSet>
      <dgm:spPr/>
    </dgm:pt>
    <dgm:pt modelId="{700024AB-5F8B-42B8-9A81-F5AEE3FA2749}" type="pres">
      <dgm:prSet presAssocID="{A29D6315-63FC-433D-B9F7-A2CC20E63006}" presName="rootComposite" presStyleCnt="0"/>
      <dgm:spPr/>
    </dgm:pt>
    <dgm:pt modelId="{2A3F6CAC-95D1-4FBA-A012-2EC8C383688A}" type="pres">
      <dgm:prSet presAssocID="{A29D6315-63FC-433D-B9F7-A2CC20E63006}" presName="rootText" presStyleLbl="node2" presStyleIdx="5" presStyleCnt="6">
        <dgm:presLayoutVars>
          <dgm:chPref val="3"/>
        </dgm:presLayoutVars>
      </dgm:prSet>
      <dgm:spPr/>
      <dgm:t>
        <a:bodyPr/>
        <a:lstStyle/>
        <a:p>
          <a:endParaRPr lang="en-US"/>
        </a:p>
      </dgm:t>
    </dgm:pt>
    <dgm:pt modelId="{1685C0C9-011F-4E93-AE0E-975AC018CED4}" type="pres">
      <dgm:prSet presAssocID="{A29D6315-63FC-433D-B9F7-A2CC20E63006}" presName="rootConnector" presStyleLbl="node2" presStyleIdx="5" presStyleCnt="6"/>
      <dgm:spPr/>
      <dgm:t>
        <a:bodyPr/>
        <a:lstStyle/>
        <a:p>
          <a:endParaRPr lang="en-US"/>
        </a:p>
      </dgm:t>
    </dgm:pt>
    <dgm:pt modelId="{DE771153-4156-4AE7-B5A0-8F6574A00F0F}" type="pres">
      <dgm:prSet presAssocID="{A29D6315-63FC-433D-B9F7-A2CC20E63006}" presName="hierChild4" presStyleCnt="0"/>
      <dgm:spPr/>
    </dgm:pt>
    <dgm:pt modelId="{EFE12113-B0A0-4666-9690-7F8FA9BF4EAA}" type="pres">
      <dgm:prSet presAssocID="{A29D6315-63FC-433D-B9F7-A2CC20E63006}" presName="hierChild5" presStyleCnt="0"/>
      <dgm:spPr/>
    </dgm:pt>
    <dgm:pt modelId="{CE00AFDB-AD9E-409E-BA34-B0B1B65526CC}" type="pres">
      <dgm:prSet presAssocID="{548F802E-C5D2-49B1-B749-580BFD376193}" presName="hierChild3" presStyleCnt="0"/>
      <dgm:spPr/>
    </dgm:pt>
  </dgm:ptLst>
  <dgm:cxnLst>
    <dgm:cxn modelId="{3904B185-8AF1-4085-BC2B-C9EFD8AF2C7F}" srcId="{548F802E-C5D2-49B1-B749-580BFD376193}" destId="{36629056-3095-4353-BB88-69F243FA8743}" srcOrd="2" destOrd="0" parTransId="{3A3A8B25-2C47-4DBE-ABDB-599A8EC745B3}" sibTransId="{327FDCF3-0483-480C-9BFA-1E6B6F280AF3}"/>
    <dgm:cxn modelId="{5316BE4E-1D00-4D6D-A987-4FB5381A35F8}" type="presOf" srcId="{0908A74D-B8B8-47B8-B126-635631527096}" destId="{5B63A110-F044-4679-B1C5-1472FBAC4B84}" srcOrd="0" destOrd="0" presId="urn:microsoft.com/office/officeart/2005/8/layout/orgChart1"/>
    <dgm:cxn modelId="{EC5FD37A-7313-4AAD-94F8-26B2B6FF69D7}" srcId="{548F802E-C5D2-49B1-B749-580BFD376193}" destId="{67C14CBC-2095-4D35-921D-898145C3A397}" srcOrd="4" destOrd="0" parTransId="{CC1A4A99-4CB7-4FBE-A4AD-47AE9C1BC127}" sibTransId="{59B136F5-4E2E-4F10-BE7C-EF301FD0AEE6}"/>
    <dgm:cxn modelId="{441BCC05-F7B5-4228-AE5A-A1600944E0E5}" type="presOf" srcId="{BBB3C2AD-35C8-484B-BF34-09CC7F2534EF}" destId="{4A47ED13-1BBD-4AC2-BCF3-FEAAF4F99FB1}" srcOrd="0" destOrd="0" presId="urn:microsoft.com/office/officeart/2005/8/layout/orgChart1"/>
    <dgm:cxn modelId="{ACAC1045-58F1-4F70-B18F-DAB0D617198F}" type="presOf" srcId="{762FAA48-03C4-4767-8E91-4175EE2A206F}" destId="{8D29B7F2-DED0-4890-91F6-99A939C7456B}" srcOrd="0" destOrd="0" presId="urn:microsoft.com/office/officeart/2005/8/layout/orgChart1"/>
    <dgm:cxn modelId="{B0B8E0A5-FF98-4114-8034-A24E9949B464}" srcId="{548F802E-C5D2-49B1-B749-580BFD376193}" destId="{A29D6315-63FC-433D-B9F7-A2CC20E63006}" srcOrd="5" destOrd="0" parTransId="{DB76DFC2-B793-472D-9075-C3F592DA242C}" sibTransId="{B40A7A2A-EEF9-4BC1-AF9E-446221F57D57}"/>
    <dgm:cxn modelId="{8F25053F-F21F-44B1-8520-5559A9952C66}" type="presOf" srcId="{DB76DFC2-B793-472D-9075-C3F592DA242C}" destId="{AA5AABA6-6D7F-4EA3-AD6E-CE57FF5DE3D2}" srcOrd="0" destOrd="0" presId="urn:microsoft.com/office/officeart/2005/8/layout/orgChart1"/>
    <dgm:cxn modelId="{C7F703F8-50B4-449C-A15C-9CAF86D11C98}" srcId="{548F802E-C5D2-49B1-B749-580BFD376193}" destId="{0908A74D-B8B8-47B8-B126-635631527096}" srcOrd="3" destOrd="0" parTransId="{74185BC1-B9AC-45B1-83F3-CF32D856B852}" sibTransId="{D0ABC164-DD91-4696-801D-1C0663F6C018}"/>
    <dgm:cxn modelId="{35878FC6-8B96-47EA-8BC2-7FFC37AE7657}" type="presOf" srcId="{A29D6315-63FC-433D-B9F7-A2CC20E63006}" destId="{2A3F6CAC-95D1-4FBA-A012-2EC8C383688A}" srcOrd="0" destOrd="0" presId="urn:microsoft.com/office/officeart/2005/8/layout/orgChart1"/>
    <dgm:cxn modelId="{E40A4E80-3153-48B4-9EEB-F871ADF835AA}" type="presOf" srcId="{548F802E-C5D2-49B1-B749-580BFD376193}" destId="{D224C569-AD65-4058-AB32-84528F82C821}" srcOrd="0" destOrd="0" presId="urn:microsoft.com/office/officeart/2005/8/layout/orgChart1"/>
    <dgm:cxn modelId="{DF062C42-6DDF-4687-A5A6-8D3D5D9E9214}" type="presOf" srcId="{36629056-3095-4353-BB88-69F243FA8743}" destId="{72582CCE-6648-44ED-AEC5-4A2983CE91A9}" srcOrd="1" destOrd="0" presId="urn:microsoft.com/office/officeart/2005/8/layout/orgChart1"/>
    <dgm:cxn modelId="{EB10F0D1-B0F8-4C20-952B-488E02717479}" type="presOf" srcId="{E6473093-9404-4FDB-835A-FC584D833FD4}" destId="{D4A8809F-00F0-43D1-A07E-CE2B60E5250C}" srcOrd="1" destOrd="0" presId="urn:microsoft.com/office/officeart/2005/8/layout/orgChart1"/>
    <dgm:cxn modelId="{0F91C75E-33DB-4555-BF50-C60D6D78E88C}" type="presOf" srcId="{548F802E-C5D2-49B1-B749-580BFD376193}" destId="{10919AA0-03FE-46EA-B04E-4B4FBBE70C7D}" srcOrd="1" destOrd="0" presId="urn:microsoft.com/office/officeart/2005/8/layout/orgChart1"/>
    <dgm:cxn modelId="{8045E758-1642-4656-8E26-30E883AECD93}" type="presOf" srcId="{74185BC1-B9AC-45B1-83F3-CF32D856B852}" destId="{8A549757-FDE0-4CF0-8B91-5282675BAA43}" srcOrd="0" destOrd="0" presId="urn:microsoft.com/office/officeart/2005/8/layout/orgChart1"/>
    <dgm:cxn modelId="{AC291E1D-AD08-4939-8357-54BB4EDBED69}" type="presOf" srcId="{CC1A4A99-4CB7-4FBE-A4AD-47AE9C1BC127}" destId="{8D20CF21-8A3B-42CB-A2DC-7D8EB854A676}" srcOrd="0" destOrd="0" presId="urn:microsoft.com/office/officeart/2005/8/layout/orgChart1"/>
    <dgm:cxn modelId="{0064141D-E8C7-4BBF-B753-2C239E4CF9AE}" type="presOf" srcId="{67C14CBC-2095-4D35-921D-898145C3A397}" destId="{944770EF-0429-4B65-ABD6-859598E539F5}" srcOrd="0" destOrd="0" presId="urn:microsoft.com/office/officeart/2005/8/layout/orgChart1"/>
    <dgm:cxn modelId="{A0A591C4-E32C-406B-885F-9377CD7AAA83}" type="presOf" srcId="{A29D6315-63FC-433D-B9F7-A2CC20E63006}" destId="{1685C0C9-011F-4E93-AE0E-975AC018CED4}" srcOrd="1" destOrd="0" presId="urn:microsoft.com/office/officeart/2005/8/layout/orgChart1"/>
    <dgm:cxn modelId="{4F278E3D-5A3A-4BEB-B0B3-1F2E8CE8B346}" type="presOf" srcId="{3A3A8B25-2C47-4DBE-ABDB-599A8EC745B3}" destId="{C69F890B-158E-4E83-B42D-A6072F09CA4D}" srcOrd="0" destOrd="0" presId="urn:microsoft.com/office/officeart/2005/8/layout/orgChart1"/>
    <dgm:cxn modelId="{00DCC3F5-442D-40DF-BBF6-F35546B2EBCF}" type="presOf" srcId="{950C5160-545F-40EE-B8B4-A9E221FA30D2}" destId="{DF8EA365-018B-4B45-8AC5-B0E45E3D0606}" srcOrd="0" destOrd="0" presId="urn:microsoft.com/office/officeart/2005/8/layout/orgChart1"/>
    <dgm:cxn modelId="{ACF4179A-8D79-40B4-8B89-C12394A3FA4D}" type="presOf" srcId="{E6473093-9404-4FDB-835A-FC584D833FD4}" destId="{0ACD215D-0FBB-413A-B25A-DB28FC87C5F2}" srcOrd="0" destOrd="0" presId="urn:microsoft.com/office/officeart/2005/8/layout/orgChart1"/>
    <dgm:cxn modelId="{AD0362B8-9F81-497C-9154-CBE0850EFDEA}" srcId="{548F802E-C5D2-49B1-B749-580BFD376193}" destId="{BBB3C2AD-35C8-484B-BF34-09CC7F2534EF}" srcOrd="1" destOrd="0" parTransId="{950C5160-545F-40EE-B8B4-A9E221FA30D2}" sibTransId="{4225AABF-B58C-48C7-B5B2-BCDA90E3B782}"/>
    <dgm:cxn modelId="{831A4229-1E22-400B-B238-27127A7E6F37}" srcId="{548F802E-C5D2-49B1-B749-580BFD376193}" destId="{E6473093-9404-4FDB-835A-FC584D833FD4}" srcOrd="0" destOrd="0" parTransId="{4FD28636-E729-4120-8042-B6FA1946AB46}" sibTransId="{85CBEA9C-E35C-45EF-AB58-6A644D3A7422}"/>
    <dgm:cxn modelId="{769D3EB1-614B-4A97-A1E7-50360E666630}" type="presOf" srcId="{BBB3C2AD-35C8-484B-BF34-09CC7F2534EF}" destId="{3B9EBC99-7F2A-4EEC-870D-847BEC62790C}" srcOrd="1" destOrd="0" presId="urn:microsoft.com/office/officeart/2005/8/layout/orgChart1"/>
    <dgm:cxn modelId="{A1D30435-25CC-40AA-BBBE-37EAADEB73B9}" type="presOf" srcId="{4FD28636-E729-4120-8042-B6FA1946AB46}" destId="{40FF01C2-731C-448A-B3FD-75F5DB69620F}" srcOrd="0" destOrd="0" presId="urn:microsoft.com/office/officeart/2005/8/layout/orgChart1"/>
    <dgm:cxn modelId="{5D617AA7-98A2-4C13-9879-50EFBF83BCBA}" srcId="{762FAA48-03C4-4767-8E91-4175EE2A206F}" destId="{548F802E-C5D2-49B1-B749-580BFD376193}" srcOrd="0" destOrd="0" parTransId="{1105AE60-7E0A-4C1F-81B7-B62D40F2DD0F}" sibTransId="{C97129B8-D159-4148-8DBD-958CB447D344}"/>
    <dgm:cxn modelId="{AA1582BF-9390-40F1-B271-9416071B2AF1}" type="presOf" srcId="{0908A74D-B8B8-47B8-B126-635631527096}" destId="{745DF54B-5D51-425B-B226-CC85948A932E}" srcOrd="1" destOrd="0" presId="urn:microsoft.com/office/officeart/2005/8/layout/orgChart1"/>
    <dgm:cxn modelId="{41D00A82-CA16-4569-A7E5-B78652FF8321}" type="presOf" srcId="{67C14CBC-2095-4D35-921D-898145C3A397}" destId="{69F5DA17-911F-4515-9687-C724F1914770}" srcOrd="1" destOrd="0" presId="urn:microsoft.com/office/officeart/2005/8/layout/orgChart1"/>
    <dgm:cxn modelId="{8FDA4D6D-7523-4A39-B1D6-A4BFA6E4F734}" type="presOf" srcId="{36629056-3095-4353-BB88-69F243FA8743}" destId="{3ACA0732-A825-49AE-9BF0-14484E375AC1}" srcOrd="0" destOrd="0" presId="urn:microsoft.com/office/officeart/2005/8/layout/orgChart1"/>
    <dgm:cxn modelId="{7A799241-6627-4456-B0E7-2AE1401E1F69}" type="presParOf" srcId="{8D29B7F2-DED0-4890-91F6-99A939C7456B}" destId="{C02E3187-76EC-4425-A23D-76F53ED7FC14}" srcOrd="0" destOrd="0" presId="urn:microsoft.com/office/officeart/2005/8/layout/orgChart1"/>
    <dgm:cxn modelId="{3277EDFE-9798-4794-96AA-CA3619546A57}" type="presParOf" srcId="{C02E3187-76EC-4425-A23D-76F53ED7FC14}" destId="{92A2BFC0-4BC8-4605-91DB-143A5CAB0F64}" srcOrd="0" destOrd="0" presId="urn:microsoft.com/office/officeart/2005/8/layout/orgChart1"/>
    <dgm:cxn modelId="{78F4501C-7066-4B7C-8DEF-832BA73173D3}" type="presParOf" srcId="{92A2BFC0-4BC8-4605-91DB-143A5CAB0F64}" destId="{D224C569-AD65-4058-AB32-84528F82C821}" srcOrd="0" destOrd="0" presId="urn:microsoft.com/office/officeart/2005/8/layout/orgChart1"/>
    <dgm:cxn modelId="{BBE4B0CD-7590-4A25-AF29-69D632632BFD}" type="presParOf" srcId="{92A2BFC0-4BC8-4605-91DB-143A5CAB0F64}" destId="{10919AA0-03FE-46EA-B04E-4B4FBBE70C7D}" srcOrd="1" destOrd="0" presId="urn:microsoft.com/office/officeart/2005/8/layout/orgChart1"/>
    <dgm:cxn modelId="{FD32C4EE-9ED3-48BD-9E62-9A3423578627}" type="presParOf" srcId="{C02E3187-76EC-4425-A23D-76F53ED7FC14}" destId="{0C1DD9BD-884B-4538-9A8F-0E66513322FC}" srcOrd="1" destOrd="0" presId="urn:microsoft.com/office/officeart/2005/8/layout/orgChart1"/>
    <dgm:cxn modelId="{B858E198-6E17-47E0-B855-6F5C38CB635D}" type="presParOf" srcId="{0C1DD9BD-884B-4538-9A8F-0E66513322FC}" destId="{40FF01C2-731C-448A-B3FD-75F5DB69620F}" srcOrd="0" destOrd="0" presId="urn:microsoft.com/office/officeart/2005/8/layout/orgChart1"/>
    <dgm:cxn modelId="{A878A2D9-2C2E-4531-8271-E6B440585625}" type="presParOf" srcId="{0C1DD9BD-884B-4538-9A8F-0E66513322FC}" destId="{CDF67896-B8AB-4B89-9DAD-330B0EA0E80F}" srcOrd="1" destOrd="0" presId="urn:microsoft.com/office/officeart/2005/8/layout/orgChart1"/>
    <dgm:cxn modelId="{07717599-EA5D-4471-9D8C-1FA4B7136B69}" type="presParOf" srcId="{CDF67896-B8AB-4B89-9DAD-330B0EA0E80F}" destId="{B62E2763-9EAE-4E8E-8268-5960AD219DCD}" srcOrd="0" destOrd="0" presId="urn:microsoft.com/office/officeart/2005/8/layout/orgChart1"/>
    <dgm:cxn modelId="{40ADE3A4-4E98-45F5-86CB-88A17498E044}" type="presParOf" srcId="{B62E2763-9EAE-4E8E-8268-5960AD219DCD}" destId="{0ACD215D-0FBB-413A-B25A-DB28FC87C5F2}" srcOrd="0" destOrd="0" presId="urn:microsoft.com/office/officeart/2005/8/layout/orgChart1"/>
    <dgm:cxn modelId="{C16EF9E0-0305-4C13-9276-0227A939622C}" type="presParOf" srcId="{B62E2763-9EAE-4E8E-8268-5960AD219DCD}" destId="{D4A8809F-00F0-43D1-A07E-CE2B60E5250C}" srcOrd="1" destOrd="0" presId="urn:microsoft.com/office/officeart/2005/8/layout/orgChart1"/>
    <dgm:cxn modelId="{1D3BF9B1-87A7-44AD-8C70-81C4F7959458}" type="presParOf" srcId="{CDF67896-B8AB-4B89-9DAD-330B0EA0E80F}" destId="{338B7545-5C83-4404-960A-A16AD2FC31CA}" srcOrd="1" destOrd="0" presId="urn:microsoft.com/office/officeart/2005/8/layout/orgChart1"/>
    <dgm:cxn modelId="{D2207FAA-D3FF-43C7-B1BE-B1C50253A2D1}" type="presParOf" srcId="{CDF67896-B8AB-4B89-9DAD-330B0EA0E80F}" destId="{06CBDA5B-612A-4E17-A01D-2B0F6F1DE279}" srcOrd="2" destOrd="0" presId="urn:microsoft.com/office/officeart/2005/8/layout/orgChart1"/>
    <dgm:cxn modelId="{3AE0841D-5179-4ED1-AD13-DAC9E000BFDE}" type="presParOf" srcId="{0C1DD9BD-884B-4538-9A8F-0E66513322FC}" destId="{DF8EA365-018B-4B45-8AC5-B0E45E3D0606}" srcOrd="2" destOrd="0" presId="urn:microsoft.com/office/officeart/2005/8/layout/orgChart1"/>
    <dgm:cxn modelId="{4BA72A29-E31F-4344-B086-D682B495B7CC}" type="presParOf" srcId="{0C1DD9BD-884B-4538-9A8F-0E66513322FC}" destId="{3FACF8F0-EF51-495A-A370-7980F7905B30}" srcOrd="3" destOrd="0" presId="urn:microsoft.com/office/officeart/2005/8/layout/orgChart1"/>
    <dgm:cxn modelId="{280EC793-B3F0-4567-9BDA-FBAAC536F19C}" type="presParOf" srcId="{3FACF8F0-EF51-495A-A370-7980F7905B30}" destId="{C492612A-9061-47AE-A999-39997CB84D59}" srcOrd="0" destOrd="0" presId="urn:microsoft.com/office/officeart/2005/8/layout/orgChart1"/>
    <dgm:cxn modelId="{2AF4FD7F-9AB5-4D50-BD51-BC5F4EC9C2AA}" type="presParOf" srcId="{C492612A-9061-47AE-A999-39997CB84D59}" destId="{4A47ED13-1BBD-4AC2-BCF3-FEAAF4F99FB1}" srcOrd="0" destOrd="0" presId="urn:microsoft.com/office/officeart/2005/8/layout/orgChart1"/>
    <dgm:cxn modelId="{D26B22F9-E8F6-4E95-A4B2-BA3417977D2C}" type="presParOf" srcId="{C492612A-9061-47AE-A999-39997CB84D59}" destId="{3B9EBC99-7F2A-4EEC-870D-847BEC62790C}" srcOrd="1" destOrd="0" presId="urn:microsoft.com/office/officeart/2005/8/layout/orgChart1"/>
    <dgm:cxn modelId="{D363E351-1C5C-421D-917B-89337218A3D7}" type="presParOf" srcId="{3FACF8F0-EF51-495A-A370-7980F7905B30}" destId="{244E0CEE-DA6B-406C-BEAE-9A1D360A3455}" srcOrd="1" destOrd="0" presId="urn:microsoft.com/office/officeart/2005/8/layout/orgChart1"/>
    <dgm:cxn modelId="{1F8C1B1A-556D-4DB6-AA22-2D5F8EDEE913}" type="presParOf" srcId="{3FACF8F0-EF51-495A-A370-7980F7905B30}" destId="{DC53F978-F1A5-46AA-A295-C78C747E2370}" srcOrd="2" destOrd="0" presId="urn:microsoft.com/office/officeart/2005/8/layout/orgChart1"/>
    <dgm:cxn modelId="{0F3B7B66-1862-40EC-BF50-524BAA5362BA}" type="presParOf" srcId="{0C1DD9BD-884B-4538-9A8F-0E66513322FC}" destId="{C69F890B-158E-4E83-B42D-A6072F09CA4D}" srcOrd="4" destOrd="0" presId="urn:microsoft.com/office/officeart/2005/8/layout/orgChart1"/>
    <dgm:cxn modelId="{6A94BAA5-DB32-4594-A55D-0A4A458671A4}" type="presParOf" srcId="{0C1DD9BD-884B-4538-9A8F-0E66513322FC}" destId="{D170687C-724D-45AF-AB79-727E13841C97}" srcOrd="5" destOrd="0" presId="urn:microsoft.com/office/officeart/2005/8/layout/orgChart1"/>
    <dgm:cxn modelId="{8827CFEF-09DB-4EE7-85C8-A1423857D8D1}" type="presParOf" srcId="{D170687C-724D-45AF-AB79-727E13841C97}" destId="{7F3C7352-4C8F-4775-B822-A6BC387F5118}" srcOrd="0" destOrd="0" presId="urn:microsoft.com/office/officeart/2005/8/layout/orgChart1"/>
    <dgm:cxn modelId="{502C8905-F1DF-4037-B7DC-B06CC06EC365}" type="presParOf" srcId="{7F3C7352-4C8F-4775-B822-A6BC387F5118}" destId="{3ACA0732-A825-49AE-9BF0-14484E375AC1}" srcOrd="0" destOrd="0" presId="urn:microsoft.com/office/officeart/2005/8/layout/orgChart1"/>
    <dgm:cxn modelId="{B7B14BA5-6962-4C09-A570-D64A4594704E}" type="presParOf" srcId="{7F3C7352-4C8F-4775-B822-A6BC387F5118}" destId="{72582CCE-6648-44ED-AEC5-4A2983CE91A9}" srcOrd="1" destOrd="0" presId="urn:microsoft.com/office/officeart/2005/8/layout/orgChart1"/>
    <dgm:cxn modelId="{BE48D0FF-0EF3-40AD-B961-A8EA84083D42}" type="presParOf" srcId="{D170687C-724D-45AF-AB79-727E13841C97}" destId="{09756261-7016-4D2C-9346-59A60BB32291}" srcOrd="1" destOrd="0" presId="urn:microsoft.com/office/officeart/2005/8/layout/orgChart1"/>
    <dgm:cxn modelId="{BDDB21B1-C861-4CC4-AE99-0E1DC8407BB2}" type="presParOf" srcId="{D170687C-724D-45AF-AB79-727E13841C97}" destId="{FD94A60B-0365-411B-8F3A-21E2FD0AE3FB}" srcOrd="2" destOrd="0" presId="urn:microsoft.com/office/officeart/2005/8/layout/orgChart1"/>
    <dgm:cxn modelId="{108A18A9-720E-4BF1-90D7-F0517908FD7D}" type="presParOf" srcId="{0C1DD9BD-884B-4538-9A8F-0E66513322FC}" destId="{8A549757-FDE0-4CF0-8B91-5282675BAA43}" srcOrd="6" destOrd="0" presId="urn:microsoft.com/office/officeart/2005/8/layout/orgChart1"/>
    <dgm:cxn modelId="{1CE6C16C-3B30-415E-B9AF-1BEE1C98BBAC}" type="presParOf" srcId="{0C1DD9BD-884B-4538-9A8F-0E66513322FC}" destId="{71F40238-48FB-4A24-ADF0-0CD5B71FC05C}" srcOrd="7" destOrd="0" presId="urn:microsoft.com/office/officeart/2005/8/layout/orgChart1"/>
    <dgm:cxn modelId="{529C9093-2D12-4C22-8806-BFD24E79025D}" type="presParOf" srcId="{71F40238-48FB-4A24-ADF0-0CD5B71FC05C}" destId="{4B12B14B-F886-4F1E-8C85-3FE5A0A8C2F0}" srcOrd="0" destOrd="0" presId="urn:microsoft.com/office/officeart/2005/8/layout/orgChart1"/>
    <dgm:cxn modelId="{C6BFC890-0EE0-42C8-85CF-C1A2A799BE29}" type="presParOf" srcId="{4B12B14B-F886-4F1E-8C85-3FE5A0A8C2F0}" destId="{5B63A110-F044-4679-B1C5-1472FBAC4B84}" srcOrd="0" destOrd="0" presId="urn:microsoft.com/office/officeart/2005/8/layout/orgChart1"/>
    <dgm:cxn modelId="{BA474958-94DF-46CF-B933-1490A772BC97}" type="presParOf" srcId="{4B12B14B-F886-4F1E-8C85-3FE5A0A8C2F0}" destId="{745DF54B-5D51-425B-B226-CC85948A932E}" srcOrd="1" destOrd="0" presId="urn:microsoft.com/office/officeart/2005/8/layout/orgChart1"/>
    <dgm:cxn modelId="{169D6081-3A95-491F-9BDC-BD9BAFAB33A1}" type="presParOf" srcId="{71F40238-48FB-4A24-ADF0-0CD5B71FC05C}" destId="{F6AA4459-D87D-4487-805A-931FFCE92162}" srcOrd="1" destOrd="0" presId="urn:microsoft.com/office/officeart/2005/8/layout/orgChart1"/>
    <dgm:cxn modelId="{2B1009F1-D61E-4764-95EE-0B39C39C7C6E}" type="presParOf" srcId="{71F40238-48FB-4A24-ADF0-0CD5B71FC05C}" destId="{D154B240-1C9C-4EFC-9903-124BD8941178}" srcOrd="2" destOrd="0" presId="urn:microsoft.com/office/officeart/2005/8/layout/orgChart1"/>
    <dgm:cxn modelId="{071CCB62-C1F6-4516-A80F-5D72AE597166}" type="presParOf" srcId="{0C1DD9BD-884B-4538-9A8F-0E66513322FC}" destId="{8D20CF21-8A3B-42CB-A2DC-7D8EB854A676}" srcOrd="8" destOrd="0" presId="urn:microsoft.com/office/officeart/2005/8/layout/orgChart1"/>
    <dgm:cxn modelId="{CDED31E0-7D23-4F8C-80DB-81343C7ECCE4}" type="presParOf" srcId="{0C1DD9BD-884B-4538-9A8F-0E66513322FC}" destId="{F497D374-40E0-42FB-BDB6-EED9A9489AB9}" srcOrd="9" destOrd="0" presId="urn:microsoft.com/office/officeart/2005/8/layout/orgChart1"/>
    <dgm:cxn modelId="{C9AA80E9-BB2C-4F75-82E5-E9134D10B255}" type="presParOf" srcId="{F497D374-40E0-42FB-BDB6-EED9A9489AB9}" destId="{CD8DB6C1-4668-4D4E-B26F-00140DAA18DF}" srcOrd="0" destOrd="0" presId="urn:microsoft.com/office/officeart/2005/8/layout/orgChart1"/>
    <dgm:cxn modelId="{BD09877C-3E34-4451-A0D3-B00044F9262E}" type="presParOf" srcId="{CD8DB6C1-4668-4D4E-B26F-00140DAA18DF}" destId="{944770EF-0429-4B65-ABD6-859598E539F5}" srcOrd="0" destOrd="0" presId="urn:microsoft.com/office/officeart/2005/8/layout/orgChart1"/>
    <dgm:cxn modelId="{1CB97A00-CE8A-4C01-81BD-976CE5FB5A95}" type="presParOf" srcId="{CD8DB6C1-4668-4D4E-B26F-00140DAA18DF}" destId="{69F5DA17-911F-4515-9687-C724F1914770}" srcOrd="1" destOrd="0" presId="urn:microsoft.com/office/officeart/2005/8/layout/orgChart1"/>
    <dgm:cxn modelId="{56833982-E365-4598-82B8-376CB6D7A5B4}" type="presParOf" srcId="{F497D374-40E0-42FB-BDB6-EED9A9489AB9}" destId="{A6F40582-302F-4580-AF13-2ADDCAC3194D}" srcOrd="1" destOrd="0" presId="urn:microsoft.com/office/officeart/2005/8/layout/orgChart1"/>
    <dgm:cxn modelId="{E27E83CD-BEF8-4EC7-B2A2-D3F4C5320EBD}" type="presParOf" srcId="{F497D374-40E0-42FB-BDB6-EED9A9489AB9}" destId="{E0B9C2B8-E52B-464A-8FE1-04BDF443BECF}" srcOrd="2" destOrd="0" presId="urn:microsoft.com/office/officeart/2005/8/layout/orgChart1"/>
    <dgm:cxn modelId="{DF6ADCCD-B6A7-4C9A-9EF3-25AA513FE3B7}" type="presParOf" srcId="{0C1DD9BD-884B-4538-9A8F-0E66513322FC}" destId="{AA5AABA6-6D7F-4EA3-AD6E-CE57FF5DE3D2}" srcOrd="10" destOrd="0" presId="urn:microsoft.com/office/officeart/2005/8/layout/orgChart1"/>
    <dgm:cxn modelId="{CDC732B9-2B6F-4DDA-B5FE-4969B62BDB50}" type="presParOf" srcId="{0C1DD9BD-884B-4538-9A8F-0E66513322FC}" destId="{C98BA7A5-3C28-4936-A81D-2CE945E9A2C9}" srcOrd="11" destOrd="0" presId="urn:microsoft.com/office/officeart/2005/8/layout/orgChart1"/>
    <dgm:cxn modelId="{6FC4A6CD-9DB9-4C76-AEE5-E10C20A857D9}" type="presParOf" srcId="{C98BA7A5-3C28-4936-A81D-2CE945E9A2C9}" destId="{700024AB-5F8B-42B8-9A81-F5AEE3FA2749}" srcOrd="0" destOrd="0" presId="urn:microsoft.com/office/officeart/2005/8/layout/orgChart1"/>
    <dgm:cxn modelId="{A6CE1A88-4A8C-428A-97E9-87CE0DE8EC5D}" type="presParOf" srcId="{700024AB-5F8B-42B8-9A81-F5AEE3FA2749}" destId="{2A3F6CAC-95D1-4FBA-A012-2EC8C383688A}" srcOrd="0" destOrd="0" presId="urn:microsoft.com/office/officeart/2005/8/layout/orgChart1"/>
    <dgm:cxn modelId="{13617AB1-B7DE-4A36-911E-A73994438584}" type="presParOf" srcId="{700024AB-5F8B-42B8-9A81-F5AEE3FA2749}" destId="{1685C0C9-011F-4E93-AE0E-975AC018CED4}" srcOrd="1" destOrd="0" presId="urn:microsoft.com/office/officeart/2005/8/layout/orgChart1"/>
    <dgm:cxn modelId="{AF75DF13-3C2B-4896-9126-F62A0FAA4F2A}" type="presParOf" srcId="{C98BA7A5-3C28-4936-A81D-2CE945E9A2C9}" destId="{DE771153-4156-4AE7-B5A0-8F6574A00F0F}" srcOrd="1" destOrd="0" presId="urn:microsoft.com/office/officeart/2005/8/layout/orgChart1"/>
    <dgm:cxn modelId="{406165E1-6E63-402A-A0B5-2FFBDCEA99FF}" type="presParOf" srcId="{C98BA7A5-3C28-4936-A81D-2CE945E9A2C9}" destId="{EFE12113-B0A0-4666-9690-7F8FA9BF4EAA}" srcOrd="2" destOrd="0" presId="urn:microsoft.com/office/officeart/2005/8/layout/orgChart1"/>
    <dgm:cxn modelId="{483A45DD-65F2-4906-AA97-1E9DE4408264}" type="presParOf" srcId="{C02E3187-76EC-4425-A23D-76F53ED7FC14}" destId="{CE00AFDB-AD9E-409E-BA34-B0B1B65526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95D7E7-5F09-41B0-826E-F19C74B4BDCE}" type="doc">
      <dgm:prSet loTypeId="urn:microsoft.com/office/officeart/2005/8/layout/process1" loCatId="process" qsTypeId="urn:microsoft.com/office/officeart/2005/8/quickstyle/simple5" qsCatId="simple" csTypeId="urn:microsoft.com/office/officeart/2005/8/colors/accent0_1" csCatId="mainScheme" phldr="1"/>
      <dgm:spPr/>
    </dgm:pt>
    <dgm:pt modelId="{247E3B3C-950F-408D-91F9-C24C1E1228DD}">
      <dgm:prSet phldrT="[Text]"/>
      <dgm:spPr/>
      <dgm:t>
        <a:bodyPr/>
        <a:lstStyle/>
        <a:p>
          <a:r>
            <a:rPr lang="en-US" dirty="0" smtClean="0"/>
            <a:t>Concrete</a:t>
          </a:r>
          <a:endParaRPr lang="en-US" dirty="0"/>
        </a:p>
      </dgm:t>
    </dgm:pt>
    <dgm:pt modelId="{2351DF70-7D47-4CE7-A32E-63F920A3C1E7}" type="parTrans" cxnId="{58EEBBD6-2352-4060-8781-71E0CCB425D1}">
      <dgm:prSet/>
      <dgm:spPr/>
      <dgm:t>
        <a:bodyPr/>
        <a:lstStyle/>
        <a:p>
          <a:endParaRPr lang="en-US"/>
        </a:p>
      </dgm:t>
    </dgm:pt>
    <dgm:pt modelId="{DC5AC204-690C-432C-A583-E20B7AE7C278}" type="sibTrans" cxnId="{58EEBBD6-2352-4060-8781-71E0CCB425D1}">
      <dgm:prSet/>
      <dgm:spPr/>
      <dgm:t>
        <a:bodyPr/>
        <a:lstStyle/>
        <a:p>
          <a:endParaRPr lang="en-US"/>
        </a:p>
      </dgm:t>
    </dgm:pt>
    <dgm:pt modelId="{518A85EB-DB1B-4ABC-A019-850F0D08DB89}">
      <dgm:prSet phldrT="[Text]"/>
      <dgm:spPr/>
      <dgm:t>
        <a:bodyPr/>
        <a:lstStyle/>
        <a:p>
          <a:r>
            <a:rPr lang="en-US" dirty="0" smtClean="0"/>
            <a:t>Pictorial</a:t>
          </a:r>
          <a:endParaRPr lang="en-US" dirty="0"/>
        </a:p>
      </dgm:t>
    </dgm:pt>
    <dgm:pt modelId="{63EAEE01-E839-446C-921E-F0317A5403C6}" type="parTrans" cxnId="{5429636A-F209-45D9-8306-4866EFA655A8}">
      <dgm:prSet/>
      <dgm:spPr/>
      <dgm:t>
        <a:bodyPr/>
        <a:lstStyle/>
        <a:p>
          <a:endParaRPr lang="en-US"/>
        </a:p>
      </dgm:t>
    </dgm:pt>
    <dgm:pt modelId="{5394EECB-A177-438C-BF5B-7350634FEA32}" type="sibTrans" cxnId="{5429636A-F209-45D9-8306-4866EFA655A8}">
      <dgm:prSet/>
      <dgm:spPr/>
      <dgm:t>
        <a:bodyPr/>
        <a:lstStyle/>
        <a:p>
          <a:endParaRPr lang="en-US"/>
        </a:p>
      </dgm:t>
    </dgm:pt>
    <dgm:pt modelId="{C9D03053-D161-4F89-8CC1-9F9C3456E305}">
      <dgm:prSet phldrT="[Text]"/>
      <dgm:spPr/>
      <dgm:t>
        <a:bodyPr/>
        <a:lstStyle/>
        <a:p>
          <a:r>
            <a:rPr lang="en-US" dirty="0" smtClean="0"/>
            <a:t>Abstract</a:t>
          </a:r>
          <a:endParaRPr lang="en-US" dirty="0"/>
        </a:p>
      </dgm:t>
    </dgm:pt>
    <dgm:pt modelId="{32A39FD7-DD5F-4280-A60D-215581290992}" type="parTrans" cxnId="{EE036293-F056-4603-A687-84226DAD9BC1}">
      <dgm:prSet/>
      <dgm:spPr/>
      <dgm:t>
        <a:bodyPr/>
        <a:lstStyle/>
        <a:p>
          <a:endParaRPr lang="en-US"/>
        </a:p>
      </dgm:t>
    </dgm:pt>
    <dgm:pt modelId="{A052D4CA-07CF-43BF-BA90-0712FC819647}" type="sibTrans" cxnId="{EE036293-F056-4603-A687-84226DAD9BC1}">
      <dgm:prSet/>
      <dgm:spPr/>
      <dgm:t>
        <a:bodyPr/>
        <a:lstStyle/>
        <a:p>
          <a:endParaRPr lang="en-US"/>
        </a:p>
      </dgm:t>
    </dgm:pt>
    <dgm:pt modelId="{6CD87EB0-2A5E-48FC-9601-0E100FF902CD}" type="pres">
      <dgm:prSet presAssocID="{5395D7E7-5F09-41B0-826E-F19C74B4BDCE}" presName="Name0" presStyleCnt="0">
        <dgm:presLayoutVars>
          <dgm:dir/>
          <dgm:resizeHandles val="exact"/>
        </dgm:presLayoutVars>
      </dgm:prSet>
      <dgm:spPr/>
    </dgm:pt>
    <dgm:pt modelId="{15D78CA5-453B-460D-B78C-BAC075F795F9}" type="pres">
      <dgm:prSet presAssocID="{247E3B3C-950F-408D-91F9-C24C1E1228DD}" presName="node" presStyleLbl="node1" presStyleIdx="0" presStyleCnt="3">
        <dgm:presLayoutVars>
          <dgm:bulletEnabled val="1"/>
        </dgm:presLayoutVars>
      </dgm:prSet>
      <dgm:spPr/>
      <dgm:t>
        <a:bodyPr/>
        <a:lstStyle/>
        <a:p>
          <a:endParaRPr lang="en-US"/>
        </a:p>
      </dgm:t>
    </dgm:pt>
    <dgm:pt modelId="{D779A7B7-5364-4584-A333-E2B1AD3A6BE8}" type="pres">
      <dgm:prSet presAssocID="{DC5AC204-690C-432C-A583-E20B7AE7C278}" presName="sibTrans" presStyleLbl="sibTrans2D1" presStyleIdx="0" presStyleCnt="2"/>
      <dgm:spPr/>
      <dgm:t>
        <a:bodyPr/>
        <a:lstStyle/>
        <a:p>
          <a:endParaRPr lang="en-US"/>
        </a:p>
      </dgm:t>
    </dgm:pt>
    <dgm:pt modelId="{B71F11C1-C116-4064-B13A-BA5CEB1E5A73}" type="pres">
      <dgm:prSet presAssocID="{DC5AC204-690C-432C-A583-E20B7AE7C278}" presName="connectorText" presStyleLbl="sibTrans2D1" presStyleIdx="0" presStyleCnt="2"/>
      <dgm:spPr/>
      <dgm:t>
        <a:bodyPr/>
        <a:lstStyle/>
        <a:p>
          <a:endParaRPr lang="en-US"/>
        </a:p>
      </dgm:t>
    </dgm:pt>
    <dgm:pt modelId="{5DE1F853-6DE4-47A2-AA25-3F9FBAB1A342}" type="pres">
      <dgm:prSet presAssocID="{518A85EB-DB1B-4ABC-A019-850F0D08DB89}" presName="node" presStyleLbl="node1" presStyleIdx="1" presStyleCnt="3">
        <dgm:presLayoutVars>
          <dgm:bulletEnabled val="1"/>
        </dgm:presLayoutVars>
      </dgm:prSet>
      <dgm:spPr/>
      <dgm:t>
        <a:bodyPr/>
        <a:lstStyle/>
        <a:p>
          <a:endParaRPr lang="en-US"/>
        </a:p>
      </dgm:t>
    </dgm:pt>
    <dgm:pt modelId="{617C1D96-18C3-4285-962A-EFA67F3A0C54}" type="pres">
      <dgm:prSet presAssocID="{5394EECB-A177-438C-BF5B-7350634FEA32}" presName="sibTrans" presStyleLbl="sibTrans2D1" presStyleIdx="1" presStyleCnt="2"/>
      <dgm:spPr/>
      <dgm:t>
        <a:bodyPr/>
        <a:lstStyle/>
        <a:p>
          <a:endParaRPr lang="en-US"/>
        </a:p>
      </dgm:t>
    </dgm:pt>
    <dgm:pt modelId="{831E976C-A8D4-47EF-A729-44D310E0B8A7}" type="pres">
      <dgm:prSet presAssocID="{5394EECB-A177-438C-BF5B-7350634FEA32}" presName="connectorText" presStyleLbl="sibTrans2D1" presStyleIdx="1" presStyleCnt="2"/>
      <dgm:spPr/>
      <dgm:t>
        <a:bodyPr/>
        <a:lstStyle/>
        <a:p>
          <a:endParaRPr lang="en-US"/>
        </a:p>
      </dgm:t>
    </dgm:pt>
    <dgm:pt modelId="{6802A1F7-7EDD-4B14-B81F-D41A6C2450C0}" type="pres">
      <dgm:prSet presAssocID="{C9D03053-D161-4F89-8CC1-9F9C3456E305}" presName="node" presStyleLbl="node1" presStyleIdx="2" presStyleCnt="3">
        <dgm:presLayoutVars>
          <dgm:bulletEnabled val="1"/>
        </dgm:presLayoutVars>
      </dgm:prSet>
      <dgm:spPr/>
      <dgm:t>
        <a:bodyPr/>
        <a:lstStyle/>
        <a:p>
          <a:endParaRPr lang="en-US"/>
        </a:p>
      </dgm:t>
    </dgm:pt>
  </dgm:ptLst>
  <dgm:cxnLst>
    <dgm:cxn modelId="{58EEBBD6-2352-4060-8781-71E0CCB425D1}" srcId="{5395D7E7-5F09-41B0-826E-F19C74B4BDCE}" destId="{247E3B3C-950F-408D-91F9-C24C1E1228DD}" srcOrd="0" destOrd="0" parTransId="{2351DF70-7D47-4CE7-A32E-63F920A3C1E7}" sibTransId="{DC5AC204-690C-432C-A583-E20B7AE7C278}"/>
    <dgm:cxn modelId="{5429636A-F209-45D9-8306-4866EFA655A8}" srcId="{5395D7E7-5F09-41B0-826E-F19C74B4BDCE}" destId="{518A85EB-DB1B-4ABC-A019-850F0D08DB89}" srcOrd="1" destOrd="0" parTransId="{63EAEE01-E839-446C-921E-F0317A5403C6}" sibTransId="{5394EECB-A177-438C-BF5B-7350634FEA32}"/>
    <dgm:cxn modelId="{BF594415-4799-40B2-9BA4-257E2E654A67}" type="presOf" srcId="{247E3B3C-950F-408D-91F9-C24C1E1228DD}" destId="{15D78CA5-453B-460D-B78C-BAC075F795F9}" srcOrd="0" destOrd="0" presId="urn:microsoft.com/office/officeart/2005/8/layout/process1"/>
    <dgm:cxn modelId="{D39F933C-9A4C-4943-8A86-49A514E07772}" type="presOf" srcId="{DC5AC204-690C-432C-A583-E20B7AE7C278}" destId="{D779A7B7-5364-4584-A333-E2B1AD3A6BE8}" srcOrd="0" destOrd="0" presId="urn:microsoft.com/office/officeart/2005/8/layout/process1"/>
    <dgm:cxn modelId="{BE51ABD4-D212-459F-96BA-C097F63F70BF}" type="presOf" srcId="{518A85EB-DB1B-4ABC-A019-850F0D08DB89}" destId="{5DE1F853-6DE4-47A2-AA25-3F9FBAB1A342}" srcOrd="0" destOrd="0" presId="urn:microsoft.com/office/officeart/2005/8/layout/process1"/>
    <dgm:cxn modelId="{E6EFA672-0661-4140-A87D-C447B6351E19}" type="presOf" srcId="{C9D03053-D161-4F89-8CC1-9F9C3456E305}" destId="{6802A1F7-7EDD-4B14-B81F-D41A6C2450C0}" srcOrd="0" destOrd="0" presId="urn:microsoft.com/office/officeart/2005/8/layout/process1"/>
    <dgm:cxn modelId="{BB823A56-02EE-4825-ACD8-477C239E4E3E}" type="presOf" srcId="{5395D7E7-5F09-41B0-826E-F19C74B4BDCE}" destId="{6CD87EB0-2A5E-48FC-9601-0E100FF902CD}" srcOrd="0" destOrd="0" presId="urn:microsoft.com/office/officeart/2005/8/layout/process1"/>
    <dgm:cxn modelId="{98C05DEE-AFBD-4ED4-8FCA-443C17EB373E}" type="presOf" srcId="{5394EECB-A177-438C-BF5B-7350634FEA32}" destId="{831E976C-A8D4-47EF-A729-44D310E0B8A7}" srcOrd="1" destOrd="0" presId="urn:microsoft.com/office/officeart/2005/8/layout/process1"/>
    <dgm:cxn modelId="{EE036293-F056-4603-A687-84226DAD9BC1}" srcId="{5395D7E7-5F09-41B0-826E-F19C74B4BDCE}" destId="{C9D03053-D161-4F89-8CC1-9F9C3456E305}" srcOrd="2" destOrd="0" parTransId="{32A39FD7-DD5F-4280-A60D-215581290992}" sibTransId="{A052D4CA-07CF-43BF-BA90-0712FC819647}"/>
    <dgm:cxn modelId="{ABB89C4F-9415-4633-B465-BE9C0D4BD3FE}" type="presOf" srcId="{DC5AC204-690C-432C-A583-E20B7AE7C278}" destId="{B71F11C1-C116-4064-B13A-BA5CEB1E5A73}" srcOrd="1" destOrd="0" presId="urn:microsoft.com/office/officeart/2005/8/layout/process1"/>
    <dgm:cxn modelId="{6C487348-8210-482A-B928-9B08B56BE578}" type="presOf" srcId="{5394EECB-A177-438C-BF5B-7350634FEA32}" destId="{617C1D96-18C3-4285-962A-EFA67F3A0C54}" srcOrd="0" destOrd="0" presId="urn:microsoft.com/office/officeart/2005/8/layout/process1"/>
    <dgm:cxn modelId="{544C50FF-A2E6-4199-8C1C-9CD3858308B7}" type="presParOf" srcId="{6CD87EB0-2A5E-48FC-9601-0E100FF902CD}" destId="{15D78CA5-453B-460D-B78C-BAC075F795F9}" srcOrd="0" destOrd="0" presId="urn:microsoft.com/office/officeart/2005/8/layout/process1"/>
    <dgm:cxn modelId="{8E6F5619-A4DA-441D-B2F9-6194D58AC63B}" type="presParOf" srcId="{6CD87EB0-2A5E-48FC-9601-0E100FF902CD}" destId="{D779A7B7-5364-4584-A333-E2B1AD3A6BE8}" srcOrd="1" destOrd="0" presId="urn:microsoft.com/office/officeart/2005/8/layout/process1"/>
    <dgm:cxn modelId="{06893914-1C31-434F-902F-B339AE1C01E0}" type="presParOf" srcId="{D779A7B7-5364-4584-A333-E2B1AD3A6BE8}" destId="{B71F11C1-C116-4064-B13A-BA5CEB1E5A73}" srcOrd="0" destOrd="0" presId="urn:microsoft.com/office/officeart/2005/8/layout/process1"/>
    <dgm:cxn modelId="{36A6A743-FD57-47DB-861A-DD855E68883E}" type="presParOf" srcId="{6CD87EB0-2A5E-48FC-9601-0E100FF902CD}" destId="{5DE1F853-6DE4-47A2-AA25-3F9FBAB1A342}" srcOrd="2" destOrd="0" presId="urn:microsoft.com/office/officeart/2005/8/layout/process1"/>
    <dgm:cxn modelId="{D900D690-B25E-42A7-8A68-EC2530F3520D}" type="presParOf" srcId="{6CD87EB0-2A5E-48FC-9601-0E100FF902CD}" destId="{617C1D96-18C3-4285-962A-EFA67F3A0C54}" srcOrd="3" destOrd="0" presId="urn:microsoft.com/office/officeart/2005/8/layout/process1"/>
    <dgm:cxn modelId="{B71F9C48-3FF9-44CA-BAD7-73DB30156724}" type="presParOf" srcId="{617C1D96-18C3-4285-962A-EFA67F3A0C54}" destId="{831E976C-A8D4-47EF-A729-44D310E0B8A7}" srcOrd="0" destOrd="0" presId="urn:microsoft.com/office/officeart/2005/8/layout/process1"/>
    <dgm:cxn modelId="{16173FD8-2292-44C8-9CCA-F51CB7D77319}" type="presParOf" srcId="{6CD87EB0-2A5E-48FC-9601-0E100FF902CD}" destId="{6802A1F7-7EDD-4B14-B81F-D41A6C2450C0}"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AABA6-6D7F-4EA3-AD6E-CE57FF5DE3D2}">
      <dsp:nvSpPr>
        <dsp:cNvPr id="0" name=""/>
        <dsp:cNvSpPr/>
      </dsp:nvSpPr>
      <dsp:spPr>
        <a:xfrm>
          <a:off x="4792254" y="1149113"/>
          <a:ext cx="4109897" cy="285315"/>
        </a:xfrm>
        <a:custGeom>
          <a:avLst/>
          <a:gdLst/>
          <a:ahLst/>
          <a:cxnLst/>
          <a:rect l="0" t="0" r="0" b="0"/>
          <a:pathLst>
            <a:path>
              <a:moveTo>
                <a:pt x="0" y="0"/>
              </a:moveTo>
              <a:lnTo>
                <a:pt x="0" y="142657"/>
              </a:lnTo>
              <a:lnTo>
                <a:pt x="4109897" y="142657"/>
              </a:lnTo>
              <a:lnTo>
                <a:pt x="4109897" y="28531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0CF21-8A3B-42CB-A2DC-7D8EB854A676}">
      <dsp:nvSpPr>
        <dsp:cNvPr id="0" name=""/>
        <dsp:cNvSpPr/>
      </dsp:nvSpPr>
      <dsp:spPr>
        <a:xfrm>
          <a:off x="4792254" y="1149113"/>
          <a:ext cx="2465938" cy="285315"/>
        </a:xfrm>
        <a:custGeom>
          <a:avLst/>
          <a:gdLst/>
          <a:ahLst/>
          <a:cxnLst/>
          <a:rect l="0" t="0" r="0" b="0"/>
          <a:pathLst>
            <a:path>
              <a:moveTo>
                <a:pt x="0" y="0"/>
              </a:moveTo>
              <a:lnTo>
                <a:pt x="0" y="142657"/>
              </a:lnTo>
              <a:lnTo>
                <a:pt x="2465938" y="142657"/>
              </a:lnTo>
              <a:lnTo>
                <a:pt x="2465938" y="28531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549757-FDE0-4CF0-8B91-5282675BAA43}">
      <dsp:nvSpPr>
        <dsp:cNvPr id="0" name=""/>
        <dsp:cNvSpPr/>
      </dsp:nvSpPr>
      <dsp:spPr>
        <a:xfrm>
          <a:off x="4792254" y="1149113"/>
          <a:ext cx="821979" cy="285315"/>
        </a:xfrm>
        <a:custGeom>
          <a:avLst/>
          <a:gdLst/>
          <a:ahLst/>
          <a:cxnLst/>
          <a:rect l="0" t="0" r="0" b="0"/>
          <a:pathLst>
            <a:path>
              <a:moveTo>
                <a:pt x="0" y="0"/>
              </a:moveTo>
              <a:lnTo>
                <a:pt x="0" y="142657"/>
              </a:lnTo>
              <a:lnTo>
                <a:pt x="821979" y="142657"/>
              </a:lnTo>
              <a:lnTo>
                <a:pt x="821979" y="28531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9F890B-158E-4E83-B42D-A6072F09CA4D}">
      <dsp:nvSpPr>
        <dsp:cNvPr id="0" name=""/>
        <dsp:cNvSpPr/>
      </dsp:nvSpPr>
      <dsp:spPr>
        <a:xfrm>
          <a:off x="3970274" y="1149113"/>
          <a:ext cx="821979" cy="285315"/>
        </a:xfrm>
        <a:custGeom>
          <a:avLst/>
          <a:gdLst/>
          <a:ahLst/>
          <a:cxnLst/>
          <a:rect l="0" t="0" r="0" b="0"/>
          <a:pathLst>
            <a:path>
              <a:moveTo>
                <a:pt x="821979" y="0"/>
              </a:moveTo>
              <a:lnTo>
                <a:pt x="821979" y="142657"/>
              </a:lnTo>
              <a:lnTo>
                <a:pt x="0" y="142657"/>
              </a:lnTo>
              <a:lnTo>
                <a:pt x="0" y="28531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EA365-018B-4B45-8AC5-B0E45E3D0606}">
      <dsp:nvSpPr>
        <dsp:cNvPr id="0" name=""/>
        <dsp:cNvSpPr/>
      </dsp:nvSpPr>
      <dsp:spPr>
        <a:xfrm>
          <a:off x="2326315" y="1149113"/>
          <a:ext cx="2465938" cy="285315"/>
        </a:xfrm>
        <a:custGeom>
          <a:avLst/>
          <a:gdLst/>
          <a:ahLst/>
          <a:cxnLst/>
          <a:rect l="0" t="0" r="0" b="0"/>
          <a:pathLst>
            <a:path>
              <a:moveTo>
                <a:pt x="2465938" y="0"/>
              </a:moveTo>
              <a:lnTo>
                <a:pt x="2465938" y="142657"/>
              </a:lnTo>
              <a:lnTo>
                <a:pt x="0" y="142657"/>
              </a:lnTo>
              <a:lnTo>
                <a:pt x="0" y="28531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F01C2-731C-448A-B3FD-75F5DB69620F}">
      <dsp:nvSpPr>
        <dsp:cNvPr id="0" name=""/>
        <dsp:cNvSpPr/>
      </dsp:nvSpPr>
      <dsp:spPr>
        <a:xfrm>
          <a:off x="682356" y="1149113"/>
          <a:ext cx="4109897" cy="285315"/>
        </a:xfrm>
        <a:custGeom>
          <a:avLst/>
          <a:gdLst/>
          <a:ahLst/>
          <a:cxnLst/>
          <a:rect l="0" t="0" r="0" b="0"/>
          <a:pathLst>
            <a:path>
              <a:moveTo>
                <a:pt x="4109897" y="0"/>
              </a:moveTo>
              <a:lnTo>
                <a:pt x="4109897" y="142657"/>
              </a:lnTo>
              <a:lnTo>
                <a:pt x="0" y="142657"/>
              </a:lnTo>
              <a:lnTo>
                <a:pt x="0" y="28531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4C569-AD65-4058-AB32-84528F82C821}">
      <dsp:nvSpPr>
        <dsp:cNvPr id="0" name=""/>
        <dsp:cNvSpPr/>
      </dsp:nvSpPr>
      <dsp:spPr>
        <a:xfrm>
          <a:off x="4112932" y="469791"/>
          <a:ext cx="1358643" cy="679321"/>
        </a:xfrm>
        <a:prstGeom prst="rect">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Problem Solving</a:t>
          </a:r>
          <a:endParaRPr lang="en-US" sz="1800" kern="1200" dirty="0"/>
        </a:p>
      </dsp:txBody>
      <dsp:txXfrm>
        <a:off x="4112932" y="469791"/>
        <a:ext cx="1358643" cy="679321"/>
      </dsp:txXfrm>
    </dsp:sp>
    <dsp:sp modelId="{0ACD215D-0FBB-413A-B25A-DB28FC87C5F2}">
      <dsp:nvSpPr>
        <dsp:cNvPr id="0" name=""/>
        <dsp:cNvSpPr/>
      </dsp:nvSpPr>
      <dsp:spPr>
        <a:xfrm>
          <a:off x="3034" y="1434428"/>
          <a:ext cx="1358643" cy="67932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Pattern</a:t>
          </a:r>
          <a:endParaRPr lang="en-US" sz="1800" kern="1200" dirty="0"/>
        </a:p>
      </dsp:txBody>
      <dsp:txXfrm>
        <a:off x="3034" y="1434428"/>
        <a:ext cx="1358643" cy="679321"/>
      </dsp:txXfrm>
    </dsp:sp>
    <dsp:sp modelId="{4A47ED13-1BBD-4AC2-BCF3-FEAAF4F99FB1}">
      <dsp:nvSpPr>
        <dsp:cNvPr id="0" name=""/>
        <dsp:cNvSpPr/>
      </dsp:nvSpPr>
      <dsp:spPr>
        <a:xfrm>
          <a:off x="1646993" y="1434428"/>
          <a:ext cx="1358643" cy="67932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Comparison</a:t>
          </a:r>
          <a:endParaRPr lang="en-US" sz="1800" kern="1200" dirty="0"/>
        </a:p>
      </dsp:txBody>
      <dsp:txXfrm>
        <a:off x="1646993" y="1434428"/>
        <a:ext cx="1358643" cy="679321"/>
      </dsp:txXfrm>
    </dsp:sp>
    <dsp:sp modelId="{3ACA0732-A825-49AE-9BF0-14484E375AC1}">
      <dsp:nvSpPr>
        <dsp:cNvPr id="0" name=""/>
        <dsp:cNvSpPr/>
      </dsp:nvSpPr>
      <dsp:spPr>
        <a:xfrm>
          <a:off x="3290952" y="1434428"/>
          <a:ext cx="1358643" cy="67932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Number Operations</a:t>
          </a:r>
          <a:endParaRPr lang="en-US" sz="1800" kern="1200" dirty="0"/>
        </a:p>
      </dsp:txBody>
      <dsp:txXfrm>
        <a:off x="3290952" y="1434428"/>
        <a:ext cx="1358643" cy="679321"/>
      </dsp:txXfrm>
    </dsp:sp>
    <dsp:sp modelId="{5B63A110-F044-4679-B1C5-1472FBAC4B84}">
      <dsp:nvSpPr>
        <dsp:cNvPr id="0" name=""/>
        <dsp:cNvSpPr/>
      </dsp:nvSpPr>
      <dsp:spPr>
        <a:xfrm>
          <a:off x="4934911" y="1434428"/>
          <a:ext cx="1358643" cy="67932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Measurement</a:t>
          </a:r>
          <a:endParaRPr lang="en-US" sz="1800" kern="1200" dirty="0"/>
        </a:p>
      </dsp:txBody>
      <dsp:txXfrm>
        <a:off x="4934911" y="1434428"/>
        <a:ext cx="1358643" cy="679321"/>
      </dsp:txXfrm>
    </dsp:sp>
    <dsp:sp modelId="{944770EF-0429-4B65-ABD6-859598E539F5}">
      <dsp:nvSpPr>
        <dsp:cNvPr id="0" name=""/>
        <dsp:cNvSpPr/>
      </dsp:nvSpPr>
      <dsp:spPr>
        <a:xfrm>
          <a:off x="6578870" y="1434428"/>
          <a:ext cx="1358643" cy="67932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Shape &amp; Space</a:t>
          </a:r>
          <a:endParaRPr lang="en-US" sz="1800" kern="1200" dirty="0"/>
        </a:p>
      </dsp:txBody>
      <dsp:txXfrm>
        <a:off x="6578870" y="1434428"/>
        <a:ext cx="1358643" cy="679321"/>
      </dsp:txXfrm>
    </dsp:sp>
    <dsp:sp modelId="{2A3F6CAC-95D1-4FBA-A012-2EC8C383688A}">
      <dsp:nvSpPr>
        <dsp:cNvPr id="0" name=""/>
        <dsp:cNvSpPr/>
      </dsp:nvSpPr>
      <dsp:spPr>
        <a:xfrm>
          <a:off x="8222829" y="1434428"/>
          <a:ext cx="1358643" cy="67932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Cardinality &amp; Counting</a:t>
          </a:r>
          <a:endParaRPr lang="en-US" sz="1800" kern="1200" dirty="0"/>
        </a:p>
      </dsp:txBody>
      <dsp:txXfrm>
        <a:off x="8222829" y="1434428"/>
        <a:ext cx="1358643" cy="679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78CA5-453B-460D-B78C-BAC075F795F9}">
      <dsp:nvSpPr>
        <dsp:cNvPr id="0" name=""/>
        <dsp:cNvSpPr/>
      </dsp:nvSpPr>
      <dsp:spPr>
        <a:xfrm>
          <a:off x="6303" y="278938"/>
          <a:ext cx="1883921" cy="113035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Concrete</a:t>
          </a:r>
          <a:endParaRPr lang="en-US" sz="3300" kern="1200" dirty="0"/>
        </a:p>
      </dsp:txBody>
      <dsp:txXfrm>
        <a:off x="39410" y="312045"/>
        <a:ext cx="1817707" cy="1064138"/>
      </dsp:txXfrm>
    </dsp:sp>
    <dsp:sp modelId="{D779A7B7-5364-4584-A333-E2B1AD3A6BE8}">
      <dsp:nvSpPr>
        <dsp:cNvPr id="0" name=""/>
        <dsp:cNvSpPr/>
      </dsp:nvSpPr>
      <dsp:spPr>
        <a:xfrm>
          <a:off x="2078616" y="610508"/>
          <a:ext cx="399391" cy="467212"/>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078616" y="703950"/>
        <a:ext cx="279574" cy="280328"/>
      </dsp:txXfrm>
    </dsp:sp>
    <dsp:sp modelId="{5DE1F853-6DE4-47A2-AA25-3F9FBAB1A342}">
      <dsp:nvSpPr>
        <dsp:cNvPr id="0" name=""/>
        <dsp:cNvSpPr/>
      </dsp:nvSpPr>
      <dsp:spPr>
        <a:xfrm>
          <a:off x="2643793" y="278938"/>
          <a:ext cx="1883921" cy="113035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Pictorial</a:t>
          </a:r>
          <a:endParaRPr lang="en-US" sz="3300" kern="1200" dirty="0"/>
        </a:p>
      </dsp:txBody>
      <dsp:txXfrm>
        <a:off x="2676900" y="312045"/>
        <a:ext cx="1817707" cy="1064138"/>
      </dsp:txXfrm>
    </dsp:sp>
    <dsp:sp modelId="{617C1D96-18C3-4285-962A-EFA67F3A0C54}">
      <dsp:nvSpPr>
        <dsp:cNvPr id="0" name=""/>
        <dsp:cNvSpPr/>
      </dsp:nvSpPr>
      <dsp:spPr>
        <a:xfrm>
          <a:off x="4716106" y="610508"/>
          <a:ext cx="399391" cy="467212"/>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716106" y="703950"/>
        <a:ext cx="279574" cy="280328"/>
      </dsp:txXfrm>
    </dsp:sp>
    <dsp:sp modelId="{6802A1F7-7EDD-4B14-B81F-D41A6C2450C0}">
      <dsp:nvSpPr>
        <dsp:cNvPr id="0" name=""/>
        <dsp:cNvSpPr/>
      </dsp:nvSpPr>
      <dsp:spPr>
        <a:xfrm>
          <a:off x="5281283" y="278938"/>
          <a:ext cx="1883921" cy="113035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t>Abstract</a:t>
          </a:r>
          <a:endParaRPr lang="en-US" sz="3300" kern="1200" dirty="0"/>
        </a:p>
      </dsp:txBody>
      <dsp:txXfrm>
        <a:off x="5314390" y="312045"/>
        <a:ext cx="1817707" cy="10641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24074-6047-45F5-ACF4-C885E0BD4C8A}" type="datetimeFigureOut">
              <a:rPr lang="en-GB" smtClean="0"/>
              <a:t>10/11/2020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1D591-8ED4-4875-B987-F314CC617DF1}" type="slidenum">
              <a:rPr lang="en-GB" smtClean="0"/>
              <a:t>‹#›</a:t>
            </a:fld>
            <a:endParaRPr lang="en-GB"/>
          </a:p>
        </p:txBody>
      </p:sp>
    </p:spTree>
    <p:extLst>
      <p:ext uri="{BB962C8B-B14F-4D97-AF65-F5344CB8AC3E}">
        <p14:creationId xmlns:p14="http://schemas.microsoft.com/office/powerpoint/2010/main" val="308172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Wirral and Cheshire Maths Hub – all EYFS staff have received training on using the mastery approach to </a:t>
            </a:r>
            <a:r>
              <a:rPr lang="en-GB" dirty="0" err="1" smtClean="0"/>
              <a:t>delivermaths</a:t>
            </a:r>
            <a:r>
              <a:rPr lang="en-GB" dirty="0" smtClean="0"/>
              <a:t> </a:t>
            </a:r>
          </a:p>
          <a:p>
            <a:r>
              <a:rPr lang="en-GB" dirty="0" smtClean="0"/>
              <a:t>What is Mastery? – not about “can they do it?” it is about “how deep is their understanding?”</a:t>
            </a:r>
          </a:p>
          <a:p>
            <a:r>
              <a:rPr lang="en-GB" dirty="0" smtClean="0"/>
              <a:t>We want children to gain a deep understanding of maths – secure and long term knowledge which will allow them to make continual progress as they move onto more complex topics</a:t>
            </a:r>
          </a:p>
          <a:p>
            <a:r>
              <a:rPr lang="en-GB" dirty="0" smtClean="0"/>
              <a:t>At the core of this approach s the belief that everyone can do maths – there is no such thing as a “maths person”</a:t>
            </a:r>
          </a:p>
          <a:p>
            <a:r>
              <a:rPr lang="en-GB" dirty="0" smtClean="0"/>
              <a:t>We want children to have the self-belief that they can do maths</a:t>
            </a:r>
          </a:p>
          <a:p>
            <a:r>
              <a:rPr lang="en-GB" dirty="0" smtClean="0"/>
              <a:t>We are teaching by breaking down maths objectives into the smallest steps so that every pupil is secure in every new concept before moving on – it is about moving slowly to connect children’s natural knowledge with more formal “maths”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795F5-24AE-4693-9F06-C6CAB98387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102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7E3B6C6-84B8-408B-BC92-DCEA997F9E9E}" type="datetimeFigureOut">
              <a:rPr lang="en-GB" smtClean="0"/>
              <a:t>10/11/2020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3575213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E3B6C6-84B8-408B-BC92-DCEA997F9E9E}" type="datetimeFigureOut">
              <a:rPr lang="en-GB" smtClean="0"/>
              <a:t>10/11/2020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376158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E3B6C6-84B8-408B-BC92-DCEA997F9E9E}" type="datetimeFigureOut">
              <a:rPr lang="en-GB" smtClean="0"/>
              <a:t>10/11/2020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3598386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E3B6C6-84B8-408B-BC92-DCEA997F9E9E}" type="datetimeFigureOut">
              <a:rPr lang="en-GB" smtClean="0"/>
              <a:t>10/11/2020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277106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7E3B6C6-84B8-408B-BC92-DCEA997F9E9E}" type="datetimeFigureOut">
              <a:rPr lang="en-GB" smtClean="0"/>
              <a:t>10/11/2020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287771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7E3B6C6-84B8-408B-BC92-DCEA997F9E9E}" type="datetimeFigureOut">
              <a:rPr lang="en-GB" smtClean="0"/>
              <a:t>10/11/2020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293817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E3B6C6-84B8-408B-BC92-DCEA997F9E9E}" type="datetimeFigureOut">
              <a:rPr lang="en-GB" smtClean="0"/>
              <a:t>10/11/2020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192237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7E3B6C6-84B8-408B-BC92-DCEA997F9E9E}" type="datetimeFigureOut">
              <a:rPr lang="en-GB" smtClean="0"/>
              <a:t>10/11/2020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183115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3B6C6-84B8-408B-BC92-DCEA997F9E9E}" type="datetimeFigureOut">
              <a:rPr lang="en-GB" smtClean="0"/>
              <a:t>10/11/2020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291949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E3B6C6-84B8-408B-BC92-DCEA997F9E9E}" type="datetimeFigureOut">
              <a:rPr lang="en-GB" smtClean="0"/>
              <a:t>10/11/2020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217208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7E3B6C6-84B8-408B-BC92-DCEA997F9E9E}" type="datetimeFigureOut">
              <a:rPr lang="en-GB" smtClean="0"/>
              <a:t>10/11/2020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6595B0-ECCC-4F06-BAC1-5FD7DD8E058E}" type="slidenum">
              <a:rPr lang="en-GB" smtClean="0"/>
              <a:t>‹#›</a:t>
            </a:fld>
            <a:endParaRPr lang="en-GB"/>
          </a:p>
        </p:txBody>
      </p:sp>
    </p:spTree>
    <p:extLst>
      <p:ext uri="{BB962C8B-B14F-4D97-AF65-F5344CB8AC3E}">
        <p14:creationId xmlns:p14="http://schemas.microsoft.com/office/powerpoint/2010/main" val="306409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3B6C6-84B8-408B-BC92-DCEA997F9E9E}" type="datetimeFigureOut">
              <a:rPr lang="en-GB" smtClean="0"/>
              <a:t>10/11/2020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595B0-ECCC-4F06-BAC1-5FD7DD8E058E}" type="slidenum">
              <a:rPr lang="en-GB" smtClean="0"/>
              <a:t>‹#›</a:t>
            </a:fld>
            <a:endParaRPr lang="en-GB"/>
          </a:p>
        </p:txBody>
      </p:sp>
    </p:spTree>
    <p:extLst>
      <p:ext uri="{BB962C8B-B14F-4D97-AF65-F5344CB8AC3E}">
        <p14:creationId xmlns:p14="http://schemas.microsoft.com/office/powerpoint/2010/main" val="2552447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18.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0.jpeg"/><Relationship Id="rId4" Type="http://schemas.openxmlformats.org/officeDocument/2006/relationships/diagramQuickStyle" Target="../diagrams/quickStyle2.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4195" y="248195"/>
            <a:ext cx="6762205" cy="1994672"/>
          </a:xfrm>
          <a:ln w="38100">
            <a:solidFill>
              <a:srgbClr val="FF0000"/>
            </a:solidFill>
          </a:ln>
        </p:spPr>
        <p:txBody>
          <a:bodyPr>
            <a:normAutofit/>
          </a:bodyPr>
          <a:lstStyle/>
          <a:p>
            <a:r>
              <a:rPr lang="en-GB" sz="6600" b="1" dirty="0" smtClean="0"/>
              <a:t>Maths Mastery in </a:t>
            </a:r>
            <a:br>
              <a:rPr lang="en-GB" sz="6600" b="1" dirty="0" smtClean="0"/>
            </a:br>
            <a:r>
              <a:rPr lang="en-GB" sz="6600" b="1" dirty="0" smtClean="0"/>
              <a:t>Foundation 2</a:t>
            </a:r>
            <a:endParaRPr lang="en-GB" sz="6600" b="1" dirty="0"/>
          </a:p>
        </p:txBody>
      </p:sp>
      <p:sp>
        <p:nvSpPr>
          <p:cNvPr id="3" name="Subtitle 2"/>
          <p:cNvSpPr>
            <a:spLocks noGrp="1"/>
          </p:cNvSpPr>
          <p:nvPr>
            <p:ph type="subTitle" idx="1"/>
          </p:nvPr>
        </p:nvSpPr>
        <p:spPr>
          <a:xfrm>
            <a:off x="1343297" y="2613819"/>
            <a:ext cx="9144000" cy="2114935"/>
          </a:xfrm>
          <a:ln w="38100">
            <a:solidFill>
              <a:srgbClr val="FF0000"/>
            </a:solidFill>
          </a:ln>
        </p:spPr>
        <p:txBody>
          <a:bodyPr>
            <a:noAutofit/>
          </a:bodyPr>
          <a:lstStyle/>
          <a:p>
            <a:r>
              <a:rPr lang="en-GB" sz="3600" dirty="0" smtClean="0">
                <a:solidFill>
                  <a:schemeClr val="accent5"/>
                </a:solidFill>
              </a:rPr>
              <a:t>“Mastering </a:t>
            </a:r>
            <a:r>
              <a:rPr lang="en-GB" sz="3600" dirty="0">
                <a:solidFill>
                  <a:schemeClr val="accent5"/>
                </a:solidFill>
              </a:rPr>
              <a:t>maths means pupils acquiring a deep, long-term, secure and adaptable understanding of the subject</a:t>
            </a:r>
            <a:r>
              <a:rPr lang="en-GB" sz="3600" dirty="0" smtClean="0">
                <a:solidFill>
                  <a:schemeClr val="accent5"/>
                </a:solidFill>
              </a:rPr>
              <a:t>.”</a:t>
            </a:r>
          </a:p>
          <a:p>
            <a:r>
              <a:rPr lang="en-GB" sz="2000" dirty="0" smtClean="0">
                <a:solidFill>
                  <a:schemeClr val="accent5"/>
                </a:solidFill>
              </a:rPr>
              <a:t>The National Centre for Excellence in the Teaching of Mathematics</a:t>
            </a:r>
          </a:p>
          <a:p>
            <a:endParaRPr lang="en-GB" sz="4000" dirty="0" smtClean="0">
              <a:solidFill>
                <a:schemeClr val="accent5"/>
              </a:solidFill>
            </a:endParaRPr>
          </a:p>
          <a:p>
            <a:endParaRPr lang="en-GB" sz="4000" dirty="0">
              <a:solidFill>
                <a:schemeClr val="accent5"/>
              </a:solidFill>
            </a:endParaRPr>
          </a:p>
        </p:txBody>
      </p:sp>
      <p:pic>
        <p:nvPicPr>
          <p:cNvPr id="6" name="Picture 5"/>
          <p:cNvPicPr>
            <a:picLocks noChangeAspect="1"/>
          </p:cNvPicPr>
          <p:nvPr/>
        </p:nvPicPr>
        <p:blipFill>
          <a:blip r:embed="rId3"/>
          <a:stretch>
            <a:fillRect/>
          </a:stretch>
        </p:blipFill>
        <p:spPr>
          <a:xfrm>
            <a:off x="4042819" y="4863736"/>
            <a:ext cx="3744956" cy="1872478"/>
          </a:xfrm>
          <a:prstGeom prst="rect">
            <a:avLst/>
          </a:prstGeom>
        </p:spPr>
      </p:pic>
    </p:spTree>
    <p:extLst>
      <p:ext uri="{BB962C8B-B14F-4D97-AF65-F5344CB8AC3E}">
        <p14:creationId xmlns:p14="http://schemas.microsoft.com/office/powerpoint/2010/main" val="491176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9509" y="509451"/>
            <a:ext cx="6753497" cy="769441"/>
          </a:xfrm>
          <a:prstGeom prst="rect">
            <a:avLst/>
          </a:prstGeom>
          <a:noFill/>
        </p:spPr>
        <p:txBody>
          <a:bodyPr wrap="square" rtlCol="0">
            <a:spAutoFit/>
          </a:bodyPr>
          <a:lstStyle/>
          <a:p>
            <a:r>
              <a:rPr lang="en-GB" sz="4400" b="1" dirty="0" smtClean="0">
                <a:latin typeface="+mj-lt"/>
              </a:rPr>
              <a:t>How can you help at home?</a:t>
            </a:r>
            <a:endParaRPr lang="en-GB" sz="4400" b="1" dirty="0">
              <a:latin typeface="+mj-lt"/>
            </a:endParaRPr>
          </a:p>
        </p:txBody>
      </p:sp>
      <p:pic>
        <p:nvPicPr>
          <p:cNvPr id="3" name="Picture 2"/>
          <p:cNvPicPr>
            <a:picLocks noChangeAspect="1"/>
          </p:cNvPicPr>
          <p:nvPr/>
        </p:nvPicPr>
        <p:blipFill>
          <a:blip r:embed="rId2"/>
          <a:stretch>
            <a:fillRect/>
          </a:stretch>
        </p:blipFill>
        <p:spPr>
          <a:xfrm>
            <a:off x="8225244" y="2741282"/>
            <a:ext cx="2778035" cy="1736272"/>
          </a:xfrm>
          <a:prstGeom prst="rect">
            <a:avLst/>
          </a:prstGeom>
        </p:spPr>
      </p:pic>
      <p:sp>
        <p:nvSpPr>
          <p:cNvPr id="4" name="TextBox 3"/>
          <p:cNvSpPr txBox="1"/>
          <p:nvPr/>
        </p:nvSpPr>
        <p:spPr>
          <a:xfrm>
            <a:off x="1188720" y="1711234"/>
            <a:ext cx="6544491" cy="4893647"/>
          </a:xfrm>
          <a:prstGeom prst="rect">
            <a:avLst/>
          </a:prstGeom>
          <a:noFill/>
        </p:spPr>
        <p:txBody>
          <a:bodyPr wrap="square" rtlCol="0">
            <a:spAutoFit/>
          </a:bodyPr>
          <a:lstStyle/>
          <a:p>
            <a:pPr marL="342900" indent="-342900">
              <a:buFont typeface="Arial" panose="020B0604020202020204" pitchFamily="34" charset="0"/>
              <a:buChar char="•"/>
            </a:pPr>
            <a:r>
              <a:rPr lang="en-GB" sz="2400" dirty="0" smtClean="0">
                <a:latin typeface="+mj-lt"/>
              </a:rPr>
              <a:t>Count with your child – steps up the stairs, place settings at the table</a:t>
            </a:r>
          </a:p>
          <a:p>
            <a:pPr marL="342900" indent="-342900">
              <a:buFont typeface="Arial" panose="020B0604020202020204" pitchFamily="34" charset="0"/>
              <a:buChar char="•"/>
            </a:pPr>
            <a:r>
              <a:rPr lang="en-GB" sz="2400" dirty="0" smtClean="0">
                <a:latin typeface="+mj-lt"/>
              </a:rPr>
              <a:t>Play games with a dice and encourage your child to say how many spots without counting</a:t>
            </a:r>
          </a:p>
          <a:p>
            <a:pPr marL="342900" indent="-342900">
              <a:buFont typeface="Arial" panose="020B0604020202020204" pitchFamily="34" charset="0"/>
              <a:buChar char="•"/>
            </a:pPr>
            <a:r>
              <a:rPr lang="en-GB" sz="2400" dirty="0" smtClean="0">
                <a:latin typeface="+mj-lt"/>
              </a:rPr>
              <a:t>Look for different representations of numbers in the environment – door numbers, car registrations, buses</a:t>
            </a:r>
          </a:p>
          <a:p>
            <a:pPr marL="342900" indent="-342900">
              <a:buFont typeface="Arial" panose="020B0604020202020204" pitchFamily="34" charset="0"/>
              <a:buChar char="•"/>
            </a:pPr>
            <a:r>
              <a:rPr lang="en-GB" sz="2400" dirty="0" smtClean="0">
                <a:latin typeface="+mj-lt"/>
              </a:rPr>
              <a:t>Watch </a:t>
            </a:r>
            <a:r>
              <a:rPr lang="en-GB" sz="2400" dirty="0" err="1" smtClean="0">
                <a:latin typeface="+mj-lt"/>
              </a:rPr>
              <a:t>Numberblocks</a:t>
            </a:r>
            <a:r>
              <a:rPr lang="en-GB" sz="2400" dirty="0" smtClean="0">
                <a:latin typeface="+mj-lt"/>
              </a:rPr>
              <a:t> on </a:t>
            </a:r>
            <a:r>
              <a:rPr lang="en-GB" sz="2400" dirty="0" err="1" smtClean="0">
                <a:latin typeface="+mj-lt"/>
              </a:rPr>
              <a:t>Cbeebies</a:t>
            </a:r>
            <a:endParaRPr lang="en-GB" sz="2400" dirty="0" smtClean="0">
              <a:latin typeface="+mj-lt"/>
            </a:endParaRPr>
          </a:p>
          <a:p>
            <a:pPr marL="342900" indent="-342900">
              <a:buFont typeface="Arial" panose="020B0604020202020204" pitchFamily="34" charset="0"/>
              <a:buChar char="•"/>
            </a:pPr>
            <a:r>
              <a:rPr lang="en-GB" sz="2400" dirty="0" smtClean="0">
                <a:latin typeface="+mj-lt"/>
              </a:rPr>
              <a:t>Read books with Maths concepts e.g. The Very Hungry Caterpillar, What’s the Time Mr Wolf?</a:t>
            </a:r>
          </a:p>
          <a:p>
            <a:pPr marL="342900" indent="-342900">
              <a:buFont typeface="Arial" panose="020B0604020202020204" pitchFamily="34" charset="0"/>
              <a:buChar char="•"/>
            </a:pPr>
            <a:r>
              <a:rPr lang="en-GB" sz="2400" dirty="0" smtClean="0">
                <a:latin typeface="+mj-lt"/>
              </a:rPr>
              <a:t>Deliberately make mistakes – miss numbers out when counting, muddle numbers up when ordering them</a:t>
            </a:r>
            <a:endParaRPr lang="en-GB" sz="2400" dirty="0">
              <a:latin typeface="+mj-lt"/>
            </a:endParaRPr>
          </a:p>
        </p:txBody>
      </p:sp>
      <p:pic>
        <p:nvPicPr>
          <p:cNvPr id="5" name="Picture 4"/>
          <p:cNvPicPr>
            <a:picLocks noChangeAspect="1"/>
          </p:cNvPicPr>
          <p:nvPr/>
        </p:nvPicPr>
        <p:blipFill>
          <a:blip r:embed="rId3"/>
          <a:stretch>
            <a:fillRect/>
          </a:stretch>
        </p:blipFill>
        <p:spPr>
          <a:xfrm>
            <a:off x="438967" y="389437"/>
            <a:ext cx="1762396" cy="1321797"/>
          </a:xfrm>
          <a:prstGeom prst="rect">
            <a:avLst/>
          </a:prstGeom>
        </p:spPr>
      </p:pic>
      <p:pic>
        <p:nvPicPr>
          <p:cNvPr id="6" name="Picture 5"/>
          <p:cNvPicPr>
            <a:picLocks noChangeAspect="1"/>
          </p:cNvPicPr>
          <p:nvPr/>
        </p:nvPicPr>
        <p:blipFill>
          <a:blip r:embed="rId4"/>
          <a:stretch>
            <a:fillRect/>
          </a:stretch>
        </p:blipFill>
        <p:spPr>
          <a:xfrm>
            <a:off x="9751152" y="618023"/>
            <a:ext cx="1711506" cy="1711506"/>
          </a:xfrm>
          <a:prstGeom prst="rect">
            <a:avLst/>
          </a:prstGeom>
        </p:spPr>
      </p:pic>
      <p:pic>
        <p:nvPicPr>
          <p:cNvPr id="7" name="Picture 6"/>
          <p:cNvPicPr>
            <a:picLocks noChangeAspect="1"/>
          </p:cNvPicPr>
          <p:nvPr/>
        </p:nvPicPr>
        <p:blipFill>
          <a:blip r:embed="rId5"/>
          <a:stretch>
            <a:fillRect/>
          </a:stretch>
        </p:blipFill>
        <p:spPr>
          <a:xfrm>
            <a:off x="8714560" y="4531697"/>
            <a:ext cx="2073184" cy="2073184"/>
          </a:xfrm>
          <a:prstGeom prst="rect">
            <a:avLst/>
          </a:prstGeom>
        </p:spPr>
      </p:pic>
    </p:spTree>
    <p:extLst>
      <p:ext uri="{BB962C8B-B14F-4D97-AF65-F5344CB8AC3E}">
        <p14:creationId xmlns:p14="http://schemas.microsoft.com/office/powerpoint/2010/main" val="108672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377294" y="325721"/>
            <a:ext cx="9437411" cy="884100"/>
          </a:xfrm>
          <a:ln w="38100">
            <a:solidFill>
              <a:srgbClr val="FF0000"/>
            </a:solidFill>
          </a:ln>
        </p:spPr>
        <p:txBody>
          <a:bodyPr>
            <a:normAutofit/>
          </a:bodyPr>
          <a:lstStyle/>
          <a:p>
            <a:r>
              <a:rPr lang="en-GB" sz="5400" b="1" dirty="0" smtClean="0"/>
              <a:t>Maths Mastery in Foundation 2</a:t>
            </a:r>
            <a:endParaRPr lang="en-GB" sz="5400" b="1" dirty="0"/>
          </a:p>
        </p:txBody>
      </p:sp>
      <p:sp>
        <p:nvSpPr>
          <p:cNvPr id="6" name="TextBox 5"/>
          <p:cNvSpPr txBox="1"/>
          <p:nvPr/>
        </p:nvSpPr>
        <p:spPr>
          <a:xfrm>
            <a:off x="886264" y="1772529"/>
            <a:ext cx="10747717" cy="2862322"/>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We are working with the Wirral and Cheshire Maths Hub to deliver maths in F2 using the mastery approach.</a:t>
            </a:r>
          </a:p>
          <a:p>
            <a:pPr marL="342900" indent="-342900">
              <a:buFont typeface="Arial" panose="020B0604020202020204" pitchFamily="34" charset="0"/>
              <a:buChar char="•"/>
            </a:pPr>
            <a:r>
              <a:rPr lang="en-GB" sz="2000" dirty="0" smtClean="0"/>
              <a:t>At the core of this approach is the belief that everyone can “do” maths and we want children to have the self-belief that they can achieve in maths.</a:t>
            </a:r>
          </a:p>
          <a:p>
            <a:pPr marL="342900" indent="-342900">
              <a:buFont typeface="Arial" panose="020B0604020202020204" pitchFamily="34" charset="0"/>
              <a:buChar char="•"/>
            </a:pPr>
            <a:r>
              <a:rPr lang="en-GB" sz="2000" dirty="0" smtClean="0"/>
              <a:t>By learning through maths mastery, children gain secure and long-term knowledge which allows them to make continual progress as they move onto more complex topics.</a:t>
            </a:r>
          </a:p>
          <a:p>
            <a:pPr marL="342900" indent="-342900">
              <a:buFont typeface="Arial" panose="020B0604020202020204" pitchFamily="34" charset="0"/>
              <a:buChar char="•"/>
            </a:pPr>
            <a:r>
              <a:rPr lang="en-GB" sz="2000" dirty="0" smtClean="0"/>
              <a:t>We teach by breaking down maths objectives into the smallest steps so that every child is secure in each new concept before moving on. </a:t>
            </a:r>
          </a:p>
          <a:p>
            <a:pPr marL="342900" indent="-342900">
              <a:buFont typeface="Arial" panose="020B0604020202020204" pitchFamily="34" charset="0"/>
              <a:buChar char="•"/>
            </a:pPr>
            <a:r>
              <a:rPr lang="en-GB" sz="2000" dirty="0" smtClean="0"/>
              <a:t>The aim is to connect children’s natural knowledge with more formal maths learning.</a:t>
            </a:r>
            <a:endParaRPr lang="en-GB" sz="2000" dirty="0"/>
          </a:p>
        </p:txBody>
      </p:sp>
      <p:pic>
        <p:nvPicPr>
          <p:cNvPr id="7" name="Picture 6"/>
          <p:cNvPicPr>
            <a:picLocks noChangeAspect="1"/>
          </p:cNvPicPr>
          <p:nvPr/>
        </p:nvPicPr>
        <p:blipFill>
          <a:blip r:embed="rId2"/>
          <a:stretch>
            <a:fillRect/>
          </a:stretch>
        </p:blipFill>
        <p:spPr>
          <a:xfrm>
            <a:off x="4515728" y="4738481"/>
            <a:ext cx="2875963" cy="1918268"/>
          </a:xfrm>
          <a:prstGeom prst="rect">
            <a:avLst/>
          </a:prstGeom>
        </p:spPr>
      </p:pic>
    </p:spTree>
    <p:extLst>
      <p:ext uri="{BB962C8B-B14F-4D97-AF65-F5344CB8AC3E}">
        <p14:creationId xmlns:p14="http://schemas.microsoft.com/office/powerpoint/2010/main" val="2997911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5173" y="119181"/>
            <a:ext cx="6413863" cy="769441"/>
          </a:xfrm>
          <a:prstGeom prst="rect">
            <a:avLst/>
          </a:prstGeom>
          <a:noFill/>
        </p:spPr>
        <p:txBody>
          <a:bodyPr wrap="square" rtlCol="0">
            <a:spAutoFit/>
          </a:bodyPr>
          <a:lstStyle/>
          <a:p>
            <a:r>
              <a:rPr lang="en-GB" sz="4400" b="1" u="sng" dirty="0" smtClean="0">
                <a:latin typeface="+mj-lt"/>
              </a:rPr>
              <a:t>EYFS Early Learning Goals</a:t>
            </a:r>
            <a:r>
              <a:rPr lang="en-GB" sz="4400" b="1" dirty="0" smtClean="0">
                <a:latin typeface="+mj-lt"/>
              </a:rPr>
              <a:t> </a:t>
            </a:r>
            <a:endParaRPr lang="en-GB" sz="4400" b="1" dirty="0">
              <a:latin typeface="+mj-lt"/>
            </a:endParaRPr>
          </a:p>
        </p:txBody>
      </p:sp>
      <p:sp>
        <p:nvSpPr>
          <p:cNvPr id="3" name="TextBox 2"/>
          <p:cNvSpPr txBox="1"/>
          <p:nvPr/>
        </p:nvSpPr>
        <p:spPr>
          <a:xfrm>
            <a:off x="310495" y="948690"/>
            <a:ext cx="3445580" cy="3754874"/>
          </a:xfrm>
          <a:prstGeom prst="rect">
            <a:avLst/>
          </a:prstGeom>
          <a:noFill/>
        </p:spPr>
        <p:txBody>
          <a:bodyPr wrap="square" rtlCol="0">
            <a:spAutoFit/>
          </a:bodyPr>
          <a:lstStyle/>
          <a:p>
            <a:r>
              <a:rPr lang="en-GB" b="1" dirty="0" smtClean="0"/>
              <a:t>Numbers:  </a:t>
            </a:r>
          </a:p>
          <a:p>
            <a:r>
              <a:rPr lang="en-GB" sz="2000" b="1" dirty="0" smtClean="0">
                <a:solidFill>
                  <a:schemeClr val="accent5"/>
                </a:solidFill>
              </a:rPr>
              <a:t>Children count reliably with numbers from one to 20, place them in order and say which number is one more or one less than a given number. Using quantities and objects, they add and subtract two single-digit numbers and count on or back to find the answer. They solve problems, including doubling, halving and sharing.</a:t>
            </a:r>
            <a:endParaRPr lang="en-GB" sz="2000" b="1" dirty="0">
              <a:solidFill>
                <a:schemeClr val="accent5"/>
              </a:solidFill>
            </a:endParaRPr>
          </a:p>
        </p:txBody>
      </p:sp>
      <p:sp>
        <p:nvSpPr>
          <p:cNvPr id="4" name="TextBox 3"/>
          <p:cNvSpPr txBox="1"/>
          <p:nvPr/>
        </p:nvSpPr>
        <p:spPr>
          <a:xfrm>
            <a:off x="5927523" y="957647"/>
            <a:ext cx="3322485" cy="4062651"/>
          </a:xfrm>
          <a:prstGeom prst="rect">
            <a:avLst/>
          </a:prstGeom>
          <a:noFill/>
        </p:spPr>
        <p:txBody>
          <a:bodyPr wrap="square" rtlCol="0">
            <a:spAutoFit/>
          </a:bodyPr>
          <a:lstStyle/>
          <a:p>
            <a:r>
              <a:rPr lang="en-GB" b="1" dirty="0" smtClean="0"/>
              <a:t>Shape, Space and Measures:</a:t>
            </a:r>
          </a:p>
          <a:p>
            <a:r>
              <a:rPr lang="en-GB" sz="2000" b="1" dirty="0" smtClean="0">
                <a:solidFill>
                  <a:schemeClr val="accent5"/>
                </a:solidFill>
              </a:rPr>
              <a:t>Children use everyday language to talk about size, weight, capacity, position, distance, time and money to compare quantities and objects and to solve problems. They recognise, create and describe patterns. They explore characteristics of everyday objects and shapes and use mathematical language to describe them.</a:t>
            </a:r>
            <a:endParaRPr lang="en-GB" sz="2000" b="1" dirty="0">
              <a:solidFill>
                <a:schemeClr val="accent5"/>
              </a:solidFill>
            </a:endParaRPr>
          </a:p>
        </p:txBody>
      </p:sp>
      <p:pic>
        <p:nvPicPr>
          <p:cNvPr id="5" name="Picture 4"/>
          <p:cNvPicPr>
            <a:picLocks noChangeAspect="1"/>
          </p:cNvPicPr>
          <p:nvPr/>
        </p:nvPicPr>
        <p:blipFill>
          <a:blip r:embed="rId2"/>
          <a:stretch>
            <a:fillRect/>
          </a:stretch>
        </p:blipFill>
        <p:spPr>
          <a:xfrm>
            <a:off x="3928402" y="1572531"/>
            <a:ext cx="1587140" cy="2319109"/>
          </a:xfrm>
          <a:prstGeom prst="rect">
            <a:avLst/>
          </a:prstGeom>
        </p:spPr>
      </p:pic>
      <p:pic>
        <p:nvPicPr>
          <p:cNvPr id="6" name="Picture 5"/>
          <p:cNvPicPr>
            <a:picLocks noChangeAspect="1"/>
          </p:cNvPicPr>
          <p:nvPr/>
        </p:nvPicPr>
        <p:blipFill>
          <a:blip r:embed="rId3"/>
          <a:stretch>
            <a:fillRect/>
          </a:stretch>
        </p:blipFill>
        <p:spPr>
          <a:xfrm>
            <a:off x="9143557" y="1926962"/>
            <a:ext cx="2862658" cy="1610245"/>
          </a:xfrm>
          <a:prstGeom prst="rect">
            <a:avLst/>
          </a:prstGeom>
        </p:spPr>
      </p:pic>
      <p:sp>
        <p:nvSpPr>
          <p:cNvPr id="7" name="TextBox 6"/>
          <p:cNvSpPr txBox="1"/>
          <p:nvPr/>
        </p:nvSpPr>
        <p:spPr>
          <a:xfrm>
            <a:off x="418012" y="5020298"/>
            <a:ext cx="11220994" cy="1938992"/>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Even though we are using the mastery approach, we still have to ensure we are covering all aspects of the maths EYFS Early Learning Goals – this is the expected standard for children at the end of Foundation 2.</a:t>
            </a:r>
          </a:p>
          <a:p>
            <a:pPr marL="342900" indent="-342900">
              <a:buFont typeface="Arial" panose="020B0604020202020204" pitchFamily="34" charset="0"/>
              <a:buChar char="•"/>
            </a:pPr>
            <a:r>
              <a:rPr lang="en-GB" sz="2000" dirty="0" smtClean="0"/>
              <a:t>However, teaching for maths mastery uses a holistic approach. </a:t>
            </a:r>
            <a:r>
              <a:rPr lang="en-GB" sz="2000" dirty="0"/>
              <a:t>W</a:t>
            </a:r>
            <a:r>
              <a:rPr lang="en-GB" sz="2000" dirty="0" smtClean="0"/>
              <a:t>e used to teach number and shape, space and measures in separate blocks. Now all aspects of maths are interwoven.</a:t>
            </a:r>
          </a:p>
          <a:p>
            <a:pPr marL="342900" indent="-342900">
              <a:buFont typeface="Arial" panose="020B0604020202020204" pitchFamily="34" charset="0"/>
              <a:buChar char="•"/>
            </a:pPr>
            <a:endParaRPr lang="en-GB" sz="2000" dirty="0"/>
          </a:p>
        </p:txBody>
      </p:sp>
    </p:spTree>
    <p:extLst>
      <p:ext uri="{BB962C8B-B14F-4D97-AF65-F5344CB8AC3E}">
        <p14:creationId xmlns:p14="http://schemas.microsoft.com/office/powerpoint/2010/main" val="1735720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46336218"/>
              </p:ext>
            </p:extLst>
          </p:nvPr>
        </p:nvGraphicFramePr>
        <p:xfrm>
          <a:off x="1219200" y="391886"/>
          <a:ext cx="9584508" cy="2583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219200" y="116114"/>
            <a:ext cx="10087429" cy="830997"/>
          </a:xfrm>
          <a:prstGeom prst="rect">
            <a:avLst/>
          </a:prstGeom>
          <a:noFill/>
        </p:spPr>
        <p:txBody>
          <a:bodyPr wrap="square" rtlCol="0">
            <a:spAutoFit/>
          </a:bodyPr>
          <a:lstStyle/>
          <a:p>
            <a:pPr algn="ctr"/>
            <a:r>
              <a:rPr lang="en-GB" sz="4800" b="1" dirty="0" smtClean="0"/>
              <a:t>The 7 Big Ideas in EYFS Mathematics</a:t>
            </a:r>
            <a:endParaRPr lang="en-GB" sz="4800" b="1" dirty="0"/>
          </a:p>
        </p:txBody>
      </p:sp>
      <p:sp>
        <p:nvSpPr>
          <p:cNvPr id="5" name="Rectangle 4"/>
          <p:cNvSpPr/>
          <p:nvPr/>
        </p:nvSpPr>
        <p:spPr>
          <a:xfrm>
            <a:off x="0" y="2598057"/>
            <a:ext cx="12192000" cy="4401205"/>
          </a:xfrm>
          <a:prstGeom prst="rect">
            <a:avLst/>
          </a:prstGeom>
        </p:spPr>
        <p:txBody>
          <a:bodyPr wrap="square">
            <a:spAutoFit/>
          </a:bodyPr>
          <a:lstStyle/>
          <a:p>
            <a:pPr marL="285750" indent="-285750">
              <a:buFont typeface="Arial" panose="020B0604020202020204" pitchFamily="34" charset="0"/>
              <a:buChar char="•"/>
            </a:pPr>
            <a:r>
              <a:rPr lang="en-GB" sz="2000" dirty="0" smtClean="0"/>
              <a:t>These are the 7 core areas of mathematics and when we are thinking about the children’s progression in Maths through F2, we are doing so using these “Big Ideas”.</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As you can see in this diagram, problem solving is the key concept that overarches all the others and it is a thread that runs throughout all the other areas. The children have plenty of opportunities to problem solve throughout the week and much of the teaching of new ideas and concepts is done using a problem solving approach.</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The questioning and the language we use with the children plays an important part in this. Questions such as “How do you know?” and “Is it possible?” promote mathematical thinking. We try hard not to just say “well done” when a child answers something correctly but we instead use “That’s interesting. Can you tell me a bit more about why you think that?”</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Research shows that children being able to think about and articulate their own thinking makes them more successful learners</a:t>
            </a:r>
            <a:endParaRPr lang="en-GB" sz="2000" dirty="0"/>
          </a:p>
        </p:txBody>
      </p:sp>
    </p:spTree>
    <p:extLst>
      <p:ext uri="{BB962C8B-B14F-4D97-AF65-F5344CB8AC3E}">
        <p14:creationId xmlns:p14="http://schemas.microsoft.com/office/powerpoint/2010/main" val="1738503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880" y="1494972"/>
            <a:ext cx="7134577" cy="40132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2264229" y="246743"/>
            <a:ext cx="7213600" cy="769441"/>
          </a:xfrm>
          <a:prstGeom prst="rect">
            <a:avLst/>
          </a:prstGeom>
          <a:noFill/>
        </p:spPr>
        <p:txBody>
          <a:bodyPr wrap="square" rtlCol="0">
            <a:spAutoFit/>
          </a:bodyPr>
          <a:lstStyle/>
          <a:p>
            <a:r>
              <a:rPr lang="en-GB" sz="4400" b="1" dirty="0" smtClean="0"/>
              <a:t>One number at a time …</a:t>
            </a:r>
            <a:endParaRPr lang="en-GB" sz="4400" b="1" dirty="0"/>
          </a:p>
        </p:txBody>
      </p:sp>
      <p:sp>
        <p:nvSpPr>
          <p:cNvPr id="4" name="TextBox 3"/>
          <p:cNvSpPr txBox="1"/>
          <p:nvPr/>
        </p:nvSpPr>
        <p:spPr>
          <a:xfrm>
            <a:off x="7968342" y="1248229"/>
            <a:ext cx="4107543" cy="5909310"/>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At the beginning, we focus on one number at time.</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When introducing each number we start with looking at all the different ways that number can be represented .</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We want to develop children’s sense of number so that they have a deeper understanding of the number rather than just recognising the numeral.</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Then we move onto looking at those 7 big ideas from the previous slide and teach them through that number.</a:t>
            </a:r>
          </a:p>
          <a:p>
            <a:endParaRPr lang="en-GB" dirty="0"/>
          </a:p>
        </p:txBody>
      </p:sp>
    </p:spTree>
    <p:extLst>
      <p:ext uri="{BB962C8B-B14F-4D97-AF65-F5344CB8AC3E}">
        <p14:creationId xmlns:p14="http://schemas.microsoft.com/office/powerpoint/2010/main" val="1018596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7542" y="0"/>
            <a:ext cx="5275943" cy="830997"/>
          </a:xfrm>
          <a:prstGeom prst="rect">
            <a:avLst/>
          </a:prstGeom>
          <a:noFill/>
        </p:spPr>
        <p:txBody>
          <a:bodyPr wrap="square" rtlCol="0">
            <a:spAutoFit/>
          </a:bodyPr>
          <a:lstStyle/>
          <a:p>
            <a:r>
              <a:rPr lang="en-GB" sz="4800" b="1" u="sng" dirty="0" smtClean="0">
                <a:latin typeface="+mj-lt"/>
              </a:rPr>
              <a:t>Stories and Rhymes</a:t>
            </a:r>
            <a:endParaRPr lang="en-GB" sz="4800" b="1" u="sng" dirty="0">
              <a:latin typeface="+mj-lt"/>
            </a:endParaRPr>
          </a:p>
        </p:txBody>
      </p:sp>
      <p:pic>
        <p:nvPicPr>
          <p:cNvPr id="3" name="Picture 2"/>
          <p:cNvPicPr>
            <a:picLocks noChangeAspect="1"/>
          </p:cNvPicPr>
          <p:nvPr/>
        </p:nvPicPr>
        <p:blipFill>
          <a:blip r:embed="rId2"/>
          <a:stretch>
            <a:fillRect/>
          </a:stretch>
        </p:blipFill>
        <p:spPr>
          <a:xfrm>
            <a:off x="950319" y="1140821"/>
            <a:ext cx="1629919" cy="2078083"/>
          </a:xfrm>
          <a:prstGeom prst="rect">
            <a:avLst/>
          </a:prstGeom>
        </p:spPr>
      </p:pic>
      <p:pic>
        <p:nvPicPr>
          <p:cNvPr id="4" name="Picture 3"/>
          <p:cNvPicPr>
            <a:picLocks noChangeAspect="1"/>
          </p:cNvPicPr>
          <p:nvPr/>
        </p:nvPicPr>
        <p:blipFill>
          <a:blip r:embed="rId3"/>
          <a:stretch>
            <a:fillRect/>
          </a:stretch>
        </p:blipFill>
        <p:spPr>
          <a:xfrm>
            <a:off x="4604073" y="910043"/>
            <a:ext cx="2289579" cy="2539637"/>
          </a:xfrm>
          <a:prstGeom prst="rect">
            <a:avLst/>
          </a:prstGeom>
        </p:spPr>
      </p:pic>
      <p:pic>
        <p:nvPicPr>
          <p:cNvPr id="5" name="Picture 4"/>
          <p:cNvPicPr>
            <a:picLocks noChangeAspect="1"/>
          </p:cNvPicPr>
          <p:nvPr/>
        </p:nvPicPr>
        <p:blipFill>
          <a:blip r:embed="rId4"/>
          <a:stretch>
            <a:fillRect/>
          </a:stretch>
        </p:blipFill>
        <p:spPr>
          <a:xfrm>
            <a:off x="8433485" y="990156"/>
            <a:ext cx="2143451" cy="2379409"/>
          </a:xfrm>
          <a:prstGeom prst="rect">
            <a:avLst/>
          </a:prstGeom>
        </p:spPr>
      </p:pic>
      <p:pic>
        <p:nvPicPr>
          <p:cNvPr id="6" name="Picture 5"/>
          <p:cNvPicPr>
            <a:picLocks noChangeAspect="1"/>
          </p:cNvPicPr>
          <p:nvPr/>
        </p:nvPicPr>
        <p:blipFill>
          <a:blip r:embed="rId5"/>
          <a:stretch>
            <a:fillRect/>
          </a:stretch>
        </p:blipFill>
        <p:spPr>
          <a:xfrm>
            <a:off x="1653177" y="3811451"/>
            <a:ext cx="2784525" cy="1737360"/>
          </a:xfrm>
          <a:prstGeom prst="rect">
            <a:avLst/>
          </a:prstGeom>
        </p:spPr>
      </p:pic>
      <p:pic>
        <p:nvPicPr>
          <p:cNvPr id="7" name="Picture 6"/>
          <p:cNvPicPr>
            <a:picLocks noChangeAspect="1"/>
          </p:cNvPicPr>
          <p:nvPr/>
        </p:nvPicPr>
        <p:blipFill>
          <a:blip r:embed="rId6"/>
          <a:stretch>
            <a:fillRect/>
          </a:stretch>
        </p:blipFill>
        <p:spPr>
          <a:xfrm>
            <a:off x="7439438" y="3731335"/>
            <a:ext cx="3137498" cy="1959203"/>
          </a:xfrm>
          <a:prstGeom prst="rect">
            <a:avLst/>
          </a:prstGeom>
        </p:spPr>
      </p:pic>
      <p:sp>
        <p:nvSpPr>
          <p:cNvPr id="9" name="TextBox 8"/>
          <p:cNvSpPr txBox="1"/>
          <p:nvPr/>
        </p:nvSpPr>
        <p:spPr>
          <a:xfrm>
            <a:off x="373017" y="5910581"/>
            <a:ext cx="11499669" cy="830997"/>
          </a:xfrm>
          <a:prstGeom prst="rect">
            <a:avLst/>
          </a:prstGeom>
          <a:noFill/>
        </p:spPr>
        <p:txBody>
          <a:bodyPr wrap="square" rtlCol="0">
            <a:spAutoFit/>
          </a:bodyPr>
          <a:lstStyle/>
          <a:p>
            <a:r>
              <a:rPr lang="en-GB" sz="2400" dirty="0" smtClean="0"/>
              <a:t>There is a big focus on using stories and rhymes that feature the particular number we are learning about. These stories and rhymes are woven through all of the children’s learning. </a:t>
            </a:r>
            <a:endParaRPr lang="en-GB" sz="2400" dirty="0"/>
          </a:p>
        </p:txBody>
      </p:sp>
    </p:spTree>
    <p:extLst>
      <p:ext uri="{BB962C8B-B14F-4D97-AF65-F5344CB8AC3E}">
        <p14:creationId xmlns:p14="http://schemas.microsoft.com/office/powerpoint/2010/main" val="1888348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2526" y="105954"/>
            <a:ext cx="6897188" cy="707886"/>
          </a:xfrm>
          <a:prstGeom prst="rect">
            <a:avLst/>
          </a:prstGeom>
          <a:noFill/>
        </p:spPr>
        <p:txBody>
          <a:bodyPr wrap="square" rtlCol="0">
            <a:spAutoFit/>
          </a:bodyPr>
          <a:lstStyle/>
          <a:p>
            <a:r>
              <a:rPr lang="en-GB" sz="4000" b="1" u="sng" dirty="0" smtClean="0">
                <a:latin typeface="+mj-lt"/>
              </a:rPr>
              <a:t>Maths in Continuous Provision </a:t>
            </a:r>
            <a:endParaRPr lang="en-GB" sz="4000" b="1" u="sng" dirty="0">
              <a:latin typeface="+mj-lt"/>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8115662" y="1277782"/>
            <a:ext cx="2808511" cy="20977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418710" y="1152226"/>
            <a:ext cx="3252975" cy="24296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92153" y="1288016"/>
            <a:ext cx="2889379" cy="2158116"/>
          </a:xfrm>
          <a:prstGeom prst="rect">
            <a:avLst/>
          </a:prstGeom>
        </p:spPr>
      </p:pic>
      <p:sp>
        <p:nvSpPr>
          <p:cNvPr id="7" name="Rectangle 6"/>
          <p:cNvSpPr/>
          <p:nvPr/>
        </p:nvSpPr>
        <p:spPr>
          <a:xfrm>
            <a:off x="740227" y="4043993"/>
            <a:ext cx="10609943" cy="2554545"/>
          </a:xfrm>
          <a:prstGeom prst="rect">
            <a:avLst/>
          </a:prstGeom>
        </p:spPr>
        <p:txBody>
          <a:bodyPr wrap="square">
            <a:spAutoFit/>
          </a:bodyPr>
          <a:lstStyle/>
          <a:p>
            <a:pPr marL="342900" indent="-342900">
              <a:buFont typeface="Arial" panose="020B0604020202020204" pitchFamily="34" charset="0"/>
              <a:buChar char="•"/>
            </a:pPr>
            <a:r>
              <a:rPr lang="en-GB" sz="2000" dirty="0" smtClean="0"/>
              <a:t>We are continuously looking at where we can enrich the maths in our provision – this is very often led by the children.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We find the children are so excited about the maths they are learning due to the investigative and problem solving approach that is completely accessible to all children.</a:t>
            </a:r>
          </a:p>
          <a:p>
            <a:pPr marL="342900" indent="-342900">
              <a:buFont typeface="Arial" panose="020B0604020202020204" pitchFamily="34" charset="0"/>
              <a:buChar char="•"/>
            </a:pPr>
            <a:endParaRPr lang="en-GB" sz="2000" dirty="0" smtClean="0"/>
          </a:p>
          <a:p>
            <a:pPr marL="342900" indent="-342900">
              <a:buFont typeface="Arial" panose="020B0604020202020204" pitchFamily="34" charset="0"/>
              <a:buChar char="•"/>
            </a:pPr>
            <a:r>
              <a:rPr lang="en-GB" sz="2000" dirty="0" smtClean="0"/>
              <a:t>We aim to provide plenty of mathematical learning opportunities that are </a:t>
            </a:r>
            <a:r>
              <a:rPr lang="en-GB" sz="2000" b="1" dirty="0" smtClean="0"/>
              <a:t>LOW THREAT, HIGH CHALLENGE!</a:t>
            </a:r>
          </a:p>
        </p:txBody>
      </p:sp>
    </p:spTree>
    <p:extLst>
      <p:ext uri="{BB962C8B-B14F-4D97-AF65-F5344CB8AC3E}">
        <p14:creationId xmlns:p14="http://schemas.microsoft.com/office/powerpoint/2010/main" val="10383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47988" y="98914"/>
            <a:ext cx="2628024" cy="769441"/>
          </a:xfrm>
          <a:prstGeom prst="rect">
            <a:avLst/>
          </a:prstGeom>
          <a:noFill/>
        </p:spPr>
        <p:txBody>
          <a:bodyPr wrap="square" rtlCol="0">
            <a:spAutoFit/>
          </a:bodyPr>
          <a:lstStyle/>
          <a:p>
            <a:r>
              <a:rPr lang="en-GB" sz="4400" b="1" u="sng" dirty="0" smtClean="0">
                <a:latin typeface="+mj-lt"/>
              </a:rPr>
              <a:t>Challenges</a:t>
            </a:r>
            <a:endParaRPr lang="en-GB" sz="4400" b="1" u="sng" dirty="0">
              <a:latin typeface="+mj-lt"/>
            </a:endParaRPr>
          </a:p>
        </p:txBody>
      </p:sp>
      <p:pic>
        <p:nvPicPr>
          <p:cNvPr id="4" name="Picture 3"/>
          <p:cNvPicPr>
            <a:picLocks noChangeAspect="1"/>
          </p:cNvPicPr>
          <p:nvPr/>
        </p:nvPicPr>
        <p:blipFill>
          <a:blip r:embed="rId2"/>
          <a:stretch>
            <a:fillRect/>
          </a:stretch>
        </p:blipFill>
        <p:spPr>
          <a:xfrm>
            <a:off x="4320960" y="907646"/>
            <a:ext cx="3529189" cy="1985169"/>
          </a:xfrm>
          <a:prstGeom prst="rect">
            <a:avLst/>
          </a:prstGeom>
        </p:spPr>
      </p:pic>
      <p:pic>
        <p:nvPicPr>
          <p:cNvPr id="6" name="Picture 5"/>
          <p:cNvPicPr>
            <a:picLocks noChangeAspect="1"/>
          </p:cNvPicPr>
          <p:nvPr/>
        </p:nvPicPr>
        <p:blipFill>
          <a:blip r:embed="rId3"/>
          <a:stretch>
            <a:fillRect/>
          </a:stretch>
        </p:blipFill>
        <p:spPr>
          <a:xfrm>
            <a:off x="200788" y="1643001"/>
            <a:ext cx="3677405" cy="2068540"/>
          </a:xfrm>
          <a:prstGeom prst="rect">
            <a:avLst/>
          </a:prstGeom>
        </p:spPr>
      </p:pic>
      <p:pic>
        <p:nvPicPr>
          <p:cNvPr id="7" name="Picture 6"/>
          <p:cNvPicPr>
            <a:picLocks noChangeAspect="1"/>
          </p:cNvPicPr>
          <p:nvPr/>
        </p:nvPicPr>
        <p:blipFill>
          <a:blip r:embed="rId4"/>
          <a:stretch>
            <a:fillRect/>
          </a:stretch>
        </p:blipFill>
        <p:spPr>
          <a:xfrm>
            <a:off x="4290198" y="2982879"/>
            <a:ext cx="3627695" cy="2040578"/>
          </a:xfrm>
          <a:prstGeom prst="rect">
            <a:avLst/>
          </a:prstGeom>
        </p:spPr>
      </p:pic>
      <p:pic>
        <p:nvPicPr>
          <p:cNvPr id="8" name="Picture 7"/>
          <p:cNvPicPr>
            <a:picLocks noChangeAspect="1"/>
          </p:cNvPicPr>
          <p:nvPr/>
        </p:nvPicPr>
        <p:blipFill>
          <a:blip r:embed="rId5"/>
          <a:stretch>
            <a:fillRect/>
          </a:stretch>
        </p:blipFill>
        <p:spPr>
          <a:xfrm>
            <a:off x="8262154" y="1643001"/>
            <a:ext cx="3710700" cy="2087269"/>
          </a:xfrm>
          <a:prstGeom prst="rect">
            <a:avLst/>
          </a:prstGeom>
        </p:spPr>
      </p:pic>
      <p:sp>
        <p:nvSpPr>
          <p:cNvPr id="9" name="Rectangle 8"/>
          <p:cNvSpPr/>
          <p:nvPr/>
        </p:nvSpPr>
        <p:spPr>
          <a:xfrm>
            <a:off x="0" y="5113521"/>
            <a:ext cx="12435840" cy="1631216"/>
          </a:xfrm>
          <a:prstGeom prst="rect">
            <a:avLst/>
          </a:prstGeom>
        </p:spPr>
        <p:txBody>
          <a:bodyPr wrap="square">
            <a:spAutoFit/>
          </a:bodyPr>
          <a:lstStyle/>
          <a:p>
            <a:pPr marL="285750" indent="-285750">
              <a:buFont typeface="Arial" panose="020B0604020202020204" pitchFamily="34" charset="0"/>
              <a:buChar char="•"/>
            </a:pPr>
            <a:r>
              <a:rPr lang="en-GB" sz="2000" dirty="0" smtClean="0"/>
              <a:t>Then we have our maths challenges for when we want to guide the children’s learning in a specific way.</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These are introduced and modelled to the children so that they are then able to access them independently.</a:t>
            </a:r>
          </a:p>
          <a:p>
            <a:pPr marL="285750" indent="-285750">
              <a:buFont typeface="Arial" panose="020B0604020202020204" pitchFamily="34" charset="0"/>
              <a:buChar char="•"/>
            </a:pPr>
            <a:endParaRPr lang="en-GB" sz="2000" dirty="0" smtClean="0"/>
          </a:p>
          <a:p>
            <a:pPr marL="285750" indent="-285750">
              <a:buFont typeface="Arial" panose="020B0604020202020204" pitchFamily="34" charset="0"/>
              <a:buChar char="•"/>
            </a:pPr>
            <a:r>
              <a:rPr lang="en-GB" sz="2000" dirty="0" smtClean="0"/>
              <a:t>These will become differentiated as the children become used to doing them and as we progress through the year.</a:t>
            </a:r>
            <a:endParaRPr lang="en-GB" sz="2000" dirty="0"/>
          </a:p>
        </p:txBody>
      </p:sp>
    </p:spTree>
    <p:extLst>
      <p:ext uri="{BB962C8B-B14F-4D97-AF65-F5344CB8AC3E}">
        <p14:creationId xmlns:p14="http://schemas.microsoft.com/office/powerpoint/2010/main" val="2980664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4331" y="0"/>
            <a:ext cx="3542937" cy="769441"/>
          </a:xfrm>
          <a:prstGeom prst="rect">
            <a:avLst/>
          </a:prstGeom>
          <a:noFill/>
        </p:spPr>
        <p:txBody>
          <a:bodyPr wrap="square" rtlCol="0">
            <a:spAutoFit/>
          </a:bodyPr>
          <a:lstStyle/>
          <a:p>
            <a:r>
              <a:rPr lang="en-GB" sz="4400" b="1" u="sng" dirty="0" smtClean="0">
                <a:latin typeface="+mj-lt"/>
              </a:rPr>
              <a:t>Maths Journals</a:t>
            </a:r>
            <a:endParaRPr lang="en-GB" sz="4400" b="1" u="sng" dirty="0">
              <a:latin typeface="+mj-lt"/>
            </a:endParaRPr>
          </a:p>
        </p:txBody>
      </p:sp>
      <p:graphicFrame>
        <p:nvGraphicFramePr>
          <p:cNvPr id="3" name="Diagram 2"/>
          <p:cNvGraphicFramePr/>
          <p:nvPr>
            <p:extLst>
              <p:ext uri="{D42A27DB-BD31-4B8C-83A1-F6EECF244321}">
                <p14:modId xmlns:p14="http://schemas.microsoft.com/office/powerpoint/2010/main" val="907237512"/>
              </p:ext>
            </p:extLst>
          </p:nvPr>
        </p:nvGraphicFramePr>
        <p:xfrm>
          <a:off x="2299063" y="483325"/>
          <a:ext cx="7171508" cy="1688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802980" y="2471629"/>
            <a:ext cx="2371313" cy="1771165"/>
          </a:xfrm>
          <a:prstGeom prst="rect">
            <a:avLst/>
          </a:prstGeom>
        </p:spPr>
      </p:pic>
      <p:pic>
        <p:nvPicPr>
          <p:cNvPr id="5" name="Picture 4"/>
          <p:cNvPicPr>
            <a:picLocks noChangeAspect="1"/>
          </p:cNvPicPr>
          <p:nvPr/>
        </p:nvPicPr>
        <p:blipFill>
          <a:blip r:embed="rId8" cstate="print">
            <a:grayscl/>
            <a:extLst>
              <a:ext uri="{BEBA8EAE-BF5A-486C-A8C5-ECC9F3942E4B}">
                <a14:imgProps xmlns:a14="http://schemas.microsoft.com/office/drawing/2010/main">
                  <a14:imgLayer r:embed="rId9">
                    <a14:imgEffect>
                      <a14:colorTemperature colorTemp="5900"/>
                    </a14:imgEffect>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4885180" y="2476941"/>
            <a:ext cx="2413301" cy="180252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7009368" y="2473297"/>
            <a:ext cx="2371313" cy="1771165"/>
          </a:xfrm>
          <a:prstGeom prst="rect">
            <a:avLst/>
          </a:prstGeom>
        </p:spPr>
      </p:pic>
      <p:sp>
        <p:nvSpPr>
          <p:cNvPr id="7" name="Rectangle 6"/>
          <p:cNvSpPr/>
          <p:nvPr/>
        </p:nvSpPr>
        <p:spPr>
          <a:xfrm>
            <a:off x="213182" y="4826675"/>
            <a:ext cx="11757298" cy="2031325"/>
          </a:xfrm>
          <a:prstGeom prst="rect">
            <a:avLst/>
          </a:prstGeom>
        </p:spPr>
        <p:txBody>
          <a:bodyPr wrap="square">
            <a:spAutoFit/>
          </a:bodyPr>
          <a:lstStyle/>
          <a:p>
            <a:pPr marL="285750" indent="-285750">
              <a:buFont typeface="Arial" panose="020B0604020202020204" pitchFamily="34" charset="0"/>
              <a:buChar char="•"/>
            </a:pPr>
            <a:r>
              <a:rPr lang="en-GB" dirty="0" smtClean="0"/>
              <a:t>Children will always start new learning using real objects (concrete) and then they are given the opportunity to “draw” their learning in their maths journals (pictorial) in a way that is meaningful to them.</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Children then move towards recording their learning using written numerals and mathematical symbols (abstract).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The children’s maths journals provide us with a really effective picture of each child’s understanding and what their next steps need to be.</a:t>
            </a:r>
            <a:endParaRPr lang="en-GB" dirty="0"/>
          </a:p>
        </p:txBody>
      </p:sp>
    </p:spTree>
    <p:extLst>
      <p:ext uri="{BB962C8B-B14F-4D97-AF65-F5344CB8AC3E}">
        <p14:creationId xmlns:p14="http://schemas.microsoft.com/office/powerpoint/2010/main" val="2543877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1150</Words>
  <Application>Microsoft Office PowerPoint</Application>
  <PresentationFormat>Widescreen</PresentationFormat>
  <Paragraphs>76</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Maths Mastery in  Foundation 2</vt:lpstr>
      <vt:lpstr>Maths Mastery in Foundation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hi-impact consultancy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Mastery in  Foundation 2</dc:title>
  <dc:creator>J Rumble</dc:creator>
  <cp:lastModifiedBy>J Rumble</cp:lastModifiedBy>
  <cp:revision>9</cp:revision>
  <dcterms:created xsi:type="dcterms:W3CDTF">2020-11-08T14:58:02Z</dcterms:created>
  <dcterms:modified xsi:type="dcterms:W3CDTF">2020-11-10T20:55:19Z</dcterms:modified>
</cp:coreProperties>
</file>